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311" r:id="rId4"/>
    <p:sldId id="279" r:id="rId5"/>
    <p:sldId id="256" r:id="rId6"/>
    <p:sldId id="271" r:id="rId7"/>
    <p:sldId id="304" r:id="rId8"/>
    <p:sldId id="276" r:id="rId9"/>
    <p:sldId id="270" r:id="rId10"/>
    <p:sldId id="257" r:id="rId11"/>
    <p:sldId id="296" r:id="rId12"/>
    <p:sldId id="297" r:id="rId13"/>
    <p:sldId id="298" r:id="rId14"/>
    <p:sldId id="318" r:id="rId15"/>
    <p:sldId id="324" r:id="rId16"/>
    <p:sldId id="29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Бурлак" initials="ВБ" lastIdx="2" clrIdx="0">
    <p:extLst>
      <p:ext uri="{19B8F6BF-5375-455C-9EA6-DF929625EA0E}">
        <p15:presenceInfo xmlns:p15="http://schemas.microsoft.com/office/powerpoint/2012/main" userId="S-1-5-21-2592238496-1384182406-2496705025-16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E5F42-4092-4F74-AD05-BED8CAC4024B}" type="doc">
      <dgm:prSet loTypeId="urn:microsoft.com/office/officeart/2005/8/layout/hProcess9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9B894-BF17-4B95-B1AC-A18FA6AEF156}">
      <dgm:prSet phldrT="[Текст]"/>
      <dgm:spPr/>
      <dgm:t>
        <a:bodyPr/>
        <a:lstStyle/>
        <a:p>
          <a:r>
            <a:rPr lang="ru-RU" dirty="0"/>
            <a:t>духовно-нравственное и патриотическое воспитание подрастающего поколения, пропаганда ценностей физической культуры, спорта и здорового образа жизни</a:t>
          </a:r>
        </a:p>
      </dgm:t>
    </dgm:pt>
    <dgm:pt modelId="{92599B98-BB10-49C6-A391-F21680984C5A}" type="parTrans" cxnId="{F34DE7C4-53A1-4334-AC96-8FBA865B1307}">
      <dgm:prSet/>
      <dgm:spPr/>
      <dgm:t>
        <a:bodyPr/>
        <a:lstStyle/>
        <a:p>
          <a:endParaRPr lang="ru-RU"/>
        </a:p>
      </dgm:t>
    </dgm:pt>
    <dgm:pt modelId="{C4DF05D4-638C-48D1-8DDB-D2368E877975}" type="sibTrans" cxnId="{F34DE7C4-53A1-4334-AC96-8FBA865B1307}">
      <dgm:prSet/>
      <dgm:spPr/>
      <dgm:t>
        <a:bodyPr/>
        <a:lstStyle/>
        <a:p>
          <a:endParaRPr lang="ru-RU"/>
        </a:p>
      </dgm:t>
    </dgm:pt>
    <dgm:pt modelId="{8AA2013A-0404-4F44-B6D8-F540F4C705FE}">
      <dgm:prSet phldrT="[Текст]"/>
      <dgm:spPr/>
      <dgm:t>
        <a:bodyPr/>
        <a:lstStyle/>
        <a:p>
          <a:r>
            <a:rPr lang="ru-RU" dirty="0"/>
            <a:t>мониторинг материально-технического состояния спортивной инфраструктуры общеобразовательных организаций</a:t>
          </a:r>
        </a:p>
      </dgm:t>
    </dgm:pt>
    <dgm:pt modelId="{7EF10080-0FD2-433E-B484-454EFB94734A}" type="parTrans" cxnId="{0B22400F-7756-4E12-BBB3-D85CD7F171D2}">
      <dgm:prSet/>
      <dgm:spPr/>
      <dgm:t>
        <a:bodyPr/>
        <a:lstStyle/>
        <a:p>
          <a:endParaRPr lang="ru-RU"/>
        </a:p>
      </dgm:t>
    </dgm:pt>
    <dgm:pt modelId="{2236EF5D-E74A-4C62-9C88-4A23754A20F6}" type="sibTrans" cxnId="{0B22400F-7756-4E12-BBB3-D85CD7F171D2}">
      <dgm:prSet/>
      <dgm:spPr/>
      <dgm:t>
        <a:bodyPr/>
        <a:lstStyle/>
        <a:p>
          <a:endParaRPr lang="ru-RU"/>
        </a:p>
      </dgm:t>
    </dgm:pt>
    <dgm:pt modelId="{2F4A0235-54C5-41F9-ACBE-B7A197E7BA48}">
      <dgm:prSet phldrT="[Текст]"/>
      <dgm:spPr/>
      <dgm:t>
        <a:bodyPr/>
        <a:lstStyle/>
        <a:p>
          <a:r>
            <a:rPr lang="ru-RU" dirty="0"/>
            <a:t>совершенствование механизмов управления системой школьного спорта на основе консолидации сил государственного и негосударственного сектора</a:t>
          </a:r>
        </a:p>
      </dgm:t>
    </dgm:pt>
    <dgm:pt modelId="{92A681A3-67D5-411C-9ABF-02E39CFFD2F3}" type="parTrans" cxnId="{23C4143A-3C79-4B88-BD34-3DA8E6A0182A}">
      <dgm:prSet/>
      <dgm:spPr/>
      <dgm:t>
        <a:bodyPr/>
        <a:lstStyle/>
        <a:p>
          <a:endParaRPr lang="ru-RU"/>
        </a:p>
      </dgm:t>
    </dgm:pt>
    <dgm:pt modelId="{41683089-4E64-410A-A98C-4F5D6383686F}" type="sibTrans" cxnId="{23C4143A-3C79-4B88-BD34-3DA8E6A0182A}">
      <dgm:prSet/>
      <dgm:spPr/>
      <dgm:t>
        <a:bodyPr/>
        <a:lstStyle/>
        <a:p>
          <a:endParaRPr lang="ru-RU"/>
        </a:p>
      </dgm:t>
    </dgm:pt>
    <dgm:pt modelId="{B557E6C8-2FB1-47B2-8241-719A82C17A21}">
      <dgm:prSet phldrT="[Текст]"/>
      <dgm:spPr/>
      <dgm:t>
        <a:bodyPr/>
        <a:lstStyle/>
        <a:p>
          <a:r>
            <a:rPr lang="ru-RU" dirty="0"/>
            <a:t>обновление нормативно-правового регулирования и научно-методического обеспечения</a:t>
          </a:r>
        </a:p>
      </dgm:t>
    </dgm:pt>
    <dgm:pt modelId="{76FAF0B8-F399-45AC-B009-C6B180FF3269}" type="parTrans" cxnId="{EDFB2424-9EAD-48AB-B7BC-90F2564F6077}">
      <dgm:prSet/>
      <dgm:spPr/>
      <dgm:t>
        <a:bodyPr/>
        <a:lstStyle/>
        <a:p>
          <a:endParaRPr lang="ru-RU"/>
        </a:p>
      </dgm:t>
    </dgm:pt>
    <dgm:pt modelId="{A8B71825-62A3-4BCF-AFB4-BA83394FC9BA}" type="sibTrans" cxnId="{EDFB2424-9EAD-48AB-B7BC-90F2564F6077}">
      <dgm:prSet/>
      <dgm:spPr/>
      <dgm:t>
        <a:bodyPr/>
        <a:lstStyle/>
        <a:p>
          <a:endParaRPr lang="ru-RU"/>
        </a:p>
      </dgm:t>
    </dgm:pt>
    <dgm:pt modelId="{B70428E0-019E-44F9-8A94-362A990E884F}">
      <dgm:prSet phldrT="[Текст]"/>
      <dgm:spPr/>
      <dgm:t>
        <a:bodyPr/>
        <a:lstStyle/>
        <a:p>
          <a:r>
            <a:rPr lang="ru-RU" dirty="0"/>
            <a:t>расширение сети ШСК и организация деятельности ШСК</a:t>
          </a:r>
        </a:p>
      </dgm:t>
    </dgm:pt>
    <dgm:pt modelId="{48AC63BD-B37F-4DF0-9CF0-9C7E2D95B404}" type="parTrans" cxnId="{E0EF086E-C3F6-4EB0-9F74-F828440B1DD4}">
      <dgm:prSet/>
      <dgm:spPr/>
      <dgm:t>
        <a:bodyPr/>
        <a:lstStyle/>
        <a:p>
          <a:endParaRPr lang="ru-RU"/>
        </a:p>
      </dgm:t>
    </dgm:pt>
    <dgm:pt modelId="{387D712B-CFEA-4702-A8B3-9DB274598D8E}" type="sibTrans" cxnId="{E0EF086E-C3F6-4EB0-9F74-F828440B1DD4}">
      <dgm:prSet/>
      <dgm:spPr/>
      <dgm:t>
        <a:bodyPr/>
        <a:lstStyle/>
        <a:p>
          <a:endParaRPr lang="ru-RU"/>
        </a:p>
      </dgm:t>
    </dgm:pt>
    <dgm:pt modelId="{F3A6D63E-4D9A-4DE3-A9F0-E894D64758FD}">
      <dgm:prSet phldrT="[Текст]"/>
      <dgm:spPr/>
      <dgm:t>
        <a:bodyPr/>
        <a:lstStyle/>
        <a:p>
          <a:r>
            <a:rPr lang="ru-RU" dirty="0"/>
            <a:t>создание условий для обеспечения безопасности при занятиях физическим воспитанием и школьным спортом на спортивных объектах общеобразовательных организаций</a:t>
          </a:r>
        </a:p>
      </dgm:t>
    </dgm:pt>
    <dgm:pt modelId="{4E6E9B10-B363-4410-A7CF-051D8E8BFD28}" type="parTrans" cxnId="{BA1CDC4C-746A-4EAB-9AB9-A970F673DF1E}">
      <dgm:prSet/>
      <dgm:spPr/>
      <dgm:t>
        <a:bodyPr/>
        <a:lstStyle/>
        <a:p>
          <a:endParaRPr lang="ru-RU"/>
        </a:p>
      </dgm:t>
    </dgm:pt>
    <dgm:pt modelId="{B2C9D1FA-D83E-480B-867F-197D65D8F028}" type="sibTrans" cxnId="{BA1CDC4C-746A-4EAB-9AB9-A970F673DF1E}">
      <dgm:prSet/>
      <dgm:spPr/>
      <dgm:t>
        <a:bodyPr/>
        <a:lstStyle/>
        <a:p>
          <a:endParaRPr lang="ru-RU"/>
        </a:p>
      </dgm:t>
    </dgm:pt>
    <dgm:pt modelId="{D7D28579-640B-420D-A695-C08EFD8FE3C0}" type="pres">
      <dgm:prSet presAssocID="{E8DE5F42-4092-4F74-AD05-BED8CAC4024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9E6EB3-87ED-41C5-983A-5F75E3E510F0}" type="pres">
      <dgm:prSet presAssocID="{E8DE5F42-4092-4F74-AD05-BED8CAC4024B}" presName="arrow" presStyleLbl="bgShp" presStyleIdx="0" presStyleCnt="1"/>
      <dgm:spPr/>
    </dgm:pt>
    <dgm:pt modelId="{09A2CBE0-69CB-4FD6-956A-360C9E1802C4}" type="pres">
      <dgm:prSet presAssocID="{E8DE5F42-4092-4F74-AD05-BED8CAC4024B}" presName="linearProcess" presStyleCnt="0"/>
      <dgm:spPr/>
    </dgm:pt>
    <dgm:pt modelId="{DE99B24C-E92D-4D83-8CB5-51774573CBC8}" type="pres">
      <dgm:prSet presAssocID="{1BE9B894-BF17-4B95-B1AC-A18FA6AEF15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EAE11-6B11-4805-B521-58F88D568E41}" type="pres">
      <dgm:prSet presAssocID="{C4DF05D4-638C-48D1-8DDB-D2368E877975}" presName="sibTrans" presStyleCnt="0"/>
      <dgm:spPr/>
    </dgm:pt>
    <dgm:pt modelId="{48203136-9A13-4677-8C11-3AB90E5A8ACC}" type="pres">
      <dgm:prSet presAssocID="{8AA2013A-0404-4F44-B6D8-F540F4C705F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2911A-B4CE-4907-B7BE-9505CD605C34}" type="pres">
      <dgm:prSet presAssocID="{2236EF5D-E74A-4C62-9C88-4A23754A20F6}" presName="sibTrans" presStyleCnt="0"/>
      <dgm:spPr/>
    </dgm:pt>
    <dgm:pt modelId="{EF0D82AE-BAE9-4099-A238-005BB0953B48}" type="pres">
      <dgm:prSet presAssocID="{2F4A0235-54C5-41F9-ACBE-B7A197E7BA48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35B90-FB07-41FA-AF5A-3DAE2704FADF}" type="pres">
      <dgm:prSet presAssocID="{41683089-4E64-410A-A98C-4F5D6383686F}" presName="sibTrans" presStyleCnt="0"/>
      <dgm:spPr/>
    </dgm:pt>
    <dgm:pt modelId="{F553A7AD-33FE-4688-AF7B-CAA34379FC6D}" type="pres">
      <dgm:prSet presAssocID="{B557E6C8-2FB1-47B2-8241-719A82C17A2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8E40D7-713E-410E-9805-9550C406ACC5}" type="pres">
      <dgm:prSet presAssocID="{A8B71825-62A3-4BCF-AFB4-BA83394FC9BA}" presName="sibTrans" presStyleCnt="0"/>
      <dgm:spPr/>
    </dgm:pt>
    <dgm:pt modelId="{559EC8B4-CEBB-4C96-80A4-9BA0FEE4431D}" type="pres">
      <dgm:prSet presAssocID="{B70428E0-019E-44F9-8A94-362A990E884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44A0F-7962-4E6B-94E8-3D2491C821F1}" type="pres">
      <dgm:prSet presAssocID="{387D712B-CFEA-4702-A8B3-9DB274598D8E}" presName="sibTrans" presStyleCnt="0"/>
      <dgm:spPr/>
    </dgm:pt>
    <dgm:pt modelId="{68655F74-25BD-4D00-81E4-E5DFBFD94B9D}" type="pres">
      <dgm:prSet presAssocID="{F3A6D63E-4D9A-4DE3-A9F0-E894D64758FD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0A2ED-07D9-4E3D-B178-62E127BDF46C}" type="presOf" srcId="{B557E6C8-2FB1-47B2-8241-719A82C17A21}" destId="{F553A7AD-33FE-4688-AF7B-CAA34379FC6D}" srcOrd="0" destOrd="0" presId="urn:microsoft.com/office/officeart/2005/8/layout/hProcess9"/>
    <dgm:cxn modelId="{23C4143A-3C79-4B88-BD34-3DA8E6A0182A}" srcId="{E8DE5F42-4092-4F74-AD05-BED8CAC4024B}" destId="{2F4A0235-54C5-41F9-ACBE-B7A197E7BA48}" srcOrd="2" destOrd="0" parTransId="{92A681A3-67D5-411C-9ABF-02E39CFFD2F3}" sibTransId="{41683089-4E64-410A-A98C-4F5D6383686F}"/>
    <dgm:cxn modelId="{172E64D2-52B1-4FEA-A058-26D4BF23A833}" type="presOf" srcId="{B70428E0-019E-44F9-8A94-362A990E884F}" destId="{559EC8B4-CEBB-4C96-80A4-9BA0FEE4431D}" srcOrd="0" destOrd="0" presId="urn:microsoft.com/office/officeart/2005/8/layout/hProcess9"/>
    <dgm:cxn modelId="{0833B846-5380-41BC-86E2-74AC0100F2D3}" type="presOf" srcId="{2F4A0235-54C5-41F9-ACBE-B7A197E7BA48}" destId="{EF0D82AE-BAE9-4099-A238-005BB0953B48}" srcOrd="0" destOrd="0" presId="urn:microsoft.com/office/officeart/2005/8/layout/hProcess9"/>
    <dgm:cxn modelId="{5A88A129-0D45-49B0-BB26-0603D7ACBCF8}" type="presOf" srcId="{E8DE5F42-4092-4F74-AD05-BED8CAC4024B}" destId="{D7D28579-640B-420D-A695-C08EFD8FE3C0}" srcOrd="0" destOrd="0" presId="urn:microsoft.com/office/officeart/2005/8/layout/hProcess9"/>
    <dgm:cxn modelId="{EDFB2424-9EAD-48AB-B7BC-90F2564F6077}" srcId="{E8DE5F42-4092-4F74-AD05-BED8CAC4024B}" destId="{B557E6C8-2FB1-47B2-8241-719A82C17A21}" srcOrd="3" destOrd="0" parTransId="{76FAF0B8-F399-45AC-B009-C6B180FF3269}" sibTransId="{A8B71825-62A3-4BCF-AFB4-BA83394FC9BA}"/>
    <dgm:cxn modelId="{B1B8344A-EA1B-43F3-A7C3-4B3EE911EC50}" type="presOf" srcId="{F3A6D63E-4D9A-4DE3-A9F0-E894D64758FD}" destId="{68655F74-25BD-4D00-81E4-E5DFBFD94B9D}" srcOrd="0" destOrd="0" presId="urn:microsoft.com/office/officeart/2005/8/layout/hProcess9"/>
    <dgm:cxn modelId="{0B22400F-7756-4E12-BBB3-D85CD7F171D2}" srcId="{E8DE5F42-4092-4F74-AD05-BED8CAC4024B}" destId="{8AA2013A-0404-4F44-B6D8-F540F4C705FE}" srcOrd="1" destOrd="0" parTransId="{7EF10080-0FD2-433E-B484-454EFB94734A}" sibTransId="{2236EF5D-E74A-4C62-9C88-4A23754A20F6}"/>
    <dgm:cxn modelId="{BA1CDC4C-746A-4EAB-9AB9-A970F673DF1E}" srcId="{E8DE5F42-4092-4F74-AD05-BED8CAC4024B}" destId="{F3A6D63E-4D9A-4DE3-A9F0-E894D64758FD}" srcOrd="5" destOrd="0" parTransId="{4E6E9B10-B363-4410-A7CF-051D8E8BFD28}" sibTransId="{B2C9D1FA-D83E-480B-867F-197D65D8F028}"/>
    <dgm:cxn modelId="{D6B0B76B-8792-43E1-A07A-2485E31B594A}" type="presOf" srcId="{8AA2013A-0404-4F44-B6D8-F540F4C705FE}" destId="{48203136-9A13-4677-8C11-3AB90E5A8ACC}" srcOrd="0" destOrd="0" presId="urn:microsoft.com/office/officeart/2005/8/layout/hProcess9"/>
    <dgm:cxn modelId="{E0EF086E-C3F6-4EB0-9F74-F828440B1DD4}" srcId="{E8DE5F42-4092-4F74-AD05-BED8CAC4024B}" destId="{B70428E0-019E-44F9-8A94-362A990E884F}" srcOrd="4" destOrd="0" parTransId="{48AC63BD-B37F-4DF0-9CF0-9C7E2D95B404}" sibTransId="{387D712B-CFEA-4702-A8B3-9DB274598D8E}"/>
    <dgm:cxn modelId="{F34DE7C4-53A1-4334-AC96-8FBA865B1307}" srcId="{E8DE5F42-4092-4F74-AD05-BED8CAC4024B}" destId="{1BE9B894-BF17-4B95-B1AC-A18FA6AEF156}" srcOrd="0" destOrd="0" parTransId="{92599B98-BB10-49C6-A391-F21680984C5A}" sibTransId="{C4DF05D4-638C-48D1-8DDB-D2368E877975}"/>
    <dgm:cxn modelId="{837F7D90-F725-4022-A1D7-1D63DAB9A8C4}" type="presOf" srcId="{1BE9B894-BF17-4B95-B1AC-A18FA6AEF156}" destId="{DE99B24C-E92D-4D83-8CB5-51774573CBC8}" srcOrd="0" destOrd="0" presId="urn:microsoft.com/office/officeart/2005/8/layout/hProcess9"/>
    <dgm:cxn modelId="{5368E9EA-2A1F-4AF0-B8F9-4517919B8CF7}" type="presParOf" srcId="{D7D28579-640B-420D-A695-C08EFD8FE3C0}" destId="{D19E6EB3-87ED-41C5-983A-5F75E3E510F0}" srcOrd="0" destOrd="0" presId="urn:microsoft.com/office/officeart/2005/8/layout/hProcess9"/>
    <dgm:cxn modelId="{82BDDE50-5F83-4BC8-9728-7D2A27BB7ED7}" type="presParOf" srcId="{D7D28579-640B-420D-A695-C08EFD8FE3C0}" destId="{09A2CBE0-69CB-4FD6-956A-360C9E1802C4}" srcOrd="1" destOrd="0" presId="urn:microsoft.com/office/officeart/2005/8/layout/hProcess9"/>
    <dgm:cxn modelId="{1F9A2E0C-FD26-449C-A48E-63341ACE66D8}" type="presParOf" srcId="{09A2CBE0-69CB-4FD6-956A-360C9E1802C4}" destId="{DE99B24C-E92D-4D83-8CB5-51774573CBC8}" srcOrd="0" destOrd="0" presId="urn:microsoft.com/office/officeart/2005/8/layout/hProcess9"/>
    <dgm:cxn modelId="{D1E7B3C4-145E-44F0-A318-DC3E1FAF14D1}" type="presParOf" srcId="{09A2CBE0-69CB-4FD6-956A-360C9E1802C4}" destId="{9EEEAE11-6B11-4805-B521-58F88D568E41}" srcOrd="1" destOrd="0" presId="urn:microsoft.com/office/officeart/2005/8/layout/hProcess9"/>
    <dgm:cxn modelId="{8528BBC0-C53A-49A6-84F5-B0FC8CA44D0F}" type="presParOf" srcId="{09A2CBE0-69CB-4FD6-956A-360C9E1802C4}" destId="{48203136-9A13-4677-8C11-3AB90E5A8ACC}" srcOrd="2" destOrd="0" presId="urn:microsoft.com/office/officeart/2005/8/layout/hProcess9"/>
    <dgm:cxn modelId="{A51539A9-DE11-4F99-A65F-DE9B19E82A64}" type="presParOf" srcId="{09A2CBE0-69CB-4FD6-956A-360C9E1802C4}" destId="{8152911A-B4CE-4907-B7BE-9505CD605C34}" srcOrd="3" destOrd="0" presId="urn:microsoft.com/office/officeart/2005/8/layout/hProcess9"/>
    <dgm:cxn modelId="{9BF32247-9D27-4A0C-89B8-E4C93EDC725D}" type="presParOf" srcId="{09A2CBE0-69CB-4FD6-956A-360C9E1802C4}" destId="{EF0D82AE-BAE9-4099-A238-005BB0953B48}" srcOrd="4" destOrd="0" presId="urn:microsoft.com/office/officeart/2005/8/layout/hProcess9"/>
    <dgm:cxn modelId="{9BEC07C7-2FE4-456B-934A-B3E5856D4D29}" type="presParOf" srcId="{09A2CBE0-69CB-4FD6-956A-360C9E1802C4}" destId="{42D35B90-FB07-41FA-AF5A-3DAE2704FADF}" srcOrd="5" destOrd="0" presId="urn:microsoft.com/office/officeart/2005/8/layout/hProcess9"/>
    <dgm:cxn modelId="{2F6B3359-B28F-4CDB-89C9-8EC36C308AF0}" type="presParOf" srcId="{09A2CBE0-69CB-4FD6-956A-360C9E1802C4}" destId="{F553A7AD-33FE-4688-AF7B-CAA34379FC6D}" srcOrd="6" destOrd="0" presId="urn:microsoft.com/office/officeart/2005/8/layout/hProcess9"/>
    <dgm:cxn modelId="{9B46EC75-8859-4EA7-99A4-41511D5A2953}" type="presParOf" srcId="{09A2CBE0-69CB-4FD6-956A-360C9E1802C4}" destId="{DE8E40D7-713E-410E-9805-9550C406ACC5}" srcOrd="7" destOrd="0" presId="urn:microsoft.com/office/officeart/2005/8/layout/hProcess9"/>
    <dgm:cxn modelId="{06A9F0DF-72B7-4D03-A498-4ADD8846C6A7}" type="presParOf" srcId="{09A2CBE0-69CB-4FD6-956A-360C9E1802C4}" destId="{559EC8B4-CEBB-4C96-80A4-9BA0FEE4431D}" srcOrd="8" destOrd="0" presId="urn:microsoft.com/office/officeart/2005/8/layout/hProcess9"/>
    <dgm:cxn modelId="{7FD1CB05-CFA7-444D-8765-825773DD8F5B}" type="presParOf" srcId="{09A2CBE0-69CB-4FD6-956A-360C9E1802C4}" destId="{9B644A0F-7962-4E6B-94E8-3D2491C821F1}" srcOrd="9" destOrd="0" presId="urn:microsoft.com/office/officeart/2005/8/layout/hProcess9"/>
    <dgm:cxn modelId="{7D33F63B-DD85-4F97-8EE5-8D2742354CFE}" type="presParOf" srcId="{09A2CBE0-69CB-4FD6-956A-360C9E1802C4}" destId="{68655F74-25BD-4D00-81E4-E5DFBFD94B9D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B00EC-6F8E-4399-BCFC-8C2B89F25847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06DEB84-7C9F-4643-92EE-2704756DF88E}" type="pres">
      <dgm:prSet presAssocID="{418B00EC-6F8E-4399-BCFC-8C2B89F258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678BFA-6E42-4633-BFC5-90613DB464FE}" type="presOf" srcId="{418B00EC-6F8E-4399-BCFC-8C2B89F25847}" destId="{A06DEB84-7C9F-4643-92EE-2704756DF88E}" srcOrd="0" destOrd="0" presId="urn:microsoft.com/office/officeart/2005/8/layout/venn3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B6D0E-74A9-4559-85FB-71498D8121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9DD155-7F3A-4ACB-9C60-9BCE07C7A807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 национального проекта «Образование»</a:t>
          </a:r>
          <a:endParaRPr lang="ru-RU" sz="1800" dirty="0">
            <a:solidFill>
              <a:schemeClr val="tx1"/>
            </a:solidFill>
          </a:endParaRPr>
        </a:p>
      </dgm:t>
    </dgm:pt>
    <dgm:pt modelId="{35D46D17-2C18-4CB6-A737-BDC613C115F5}" type="parTrans" cxnId="{5E0D49EE-0C52-4268-99AC-9D98074D5CD3}">
      <dgm:prSet/>
      <dgm:spPr/>
      <dgm:t>
        <a:bodyPr/>
        <a:lstStyle/>
        <a:p>
          <a:endParaRPr lang="ru-RU"/>
        </a:p>
      </dgm:t>
    </dgm:pt>
    <dgm:pt modelId="{CD93B062-1E73-4828-9F8F-0BABD203CB91}" type="sibTrans" cxnId="{5E0D49EE-0C52-4268-99AC-9D98074D5CD3}">
      <dgm:prSet/>
      <dgm:spPr/>
      <dgm:t>
        <a:bodyPr/>
        <a:lstStyle/>
        <a:p>
          <a:endParaRPr lang="ru-RU"/>
        </a:p>
      </dgm:t>
    </dgm:pt>
    <dgm:pt modelId="{B937768E-454E-42DA-90CF-32AEE571199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основных мероприятий, проводимый в рамках Десятилетия детства на период до 2027 года </a:t>
          </a:r>
        </a:p>
      </dgm:t>
    </dgm:pt>
    <dgm:pt modelId="{2261ADB8-655E-4779-B929-CCAB42ED1721}" type="parTrans" cxnId="{3241072D-EF82-496C-B9A5-0820349DEACC}">
      <dgm:prSet/>
      <dgm:spPr/>
      <dgm:t>
        <a:bodyPr/>
        <a:lstStyle/>
        <a:p>
          <a:endParaRPr lang="ru-RU"/>
        </a:p>
      </dgm:t>
    </dgm:pt>
    <dgm:pt modelId="{D1B37C4C-F66C-4057-9504-3DA469136643}" type="sibTrans" cxnId="{3241072D-EF82-496C-B9A5-0820349DEACC}">
      <dgm:prSet/>
      <dgm:spPr/>
      <dgm:t>
        <a:bodyPr/>
        <a:lstStyle/>
        <a:p>
          <a:endParaRPr lang="ru-RU"/>
        </a:p>
      </dgm:t>
    </dgm:pt>
    <dgm:pt modelId="{95DB6181-9CDF-4677-A1B8-E7524307D835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в Российской Федерации на период до 2030 года </a:t>
          </a:r>
        </a:p>
      </dgm:t>
    </dgm:pt>
    <dgm:pt modelId="{8913A78E-1594-4740-88E6-30E6870FDDF5}" type="parTrans" cxnId="{EF9BC760-C561-422F-8036-FEF887E36692}">
      <dgm:prSet/>
      <dgm:spPr/>
      <dgm:t>
        <a:bodyPr/>
        <a:lstStyle/>
        <a:p>
          <a:endParaRPr lang="ru-RU"/>
        </a:p>
      </dgm:t>
    </dgm:pt>
    <dgm:pt modelId="{45E625B7-34BF-42AB-AA23-BDE6F1C89B88}" type="sibTrans" cxnId="{EF9BC760-C561-422F-8036-FEF887E36692}">
      <dgm:prSet/>
      <dgm:spPr/>
      <dgm:t>
        <a:bodyPr/>
        <a:lstStyle/>
        <a:p>
          <a:endParaRPr lang="ru-RU"/>
        </a:p>
      </dgm:t>
    </dgm:pt>
    <dgm:pt modelId="{109117CE-2E8D-4108-8822-7B181DD4D576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04.12.2007 N 329-ФЗ (ред. от 26.12.2024) "О физической культуре и спорте в Российской Федерации" (с изм. и доп., вступ. в силу с 01.01.2025)</a:t>
          </a:r>
        </a:p>
      </dgm:t>
    </dgm:pt>
    <dgm:pt modelId="{99CDAA5B-A25D-45E7-977C-F9D7DCBD88CB}" type="parTrans" cxnId="{6802C7D8-E4C4-45AF-8DFC-E0D4D4A278E3}">
      <dgm:prSet/>
      <dgm:spPr/>
      <dgm:t>
        <a:bodyPr/>
        <a:lstStyle/>
        <a:p>
          <a:endParaRPr lang="ru-RU"/>
        </a:p>
      </dgm:t>
    </dgm:pt>
    <dgm:pt modelId="{40168CA6-208F-407A-8821-6ABEF9800478}" type="sibTrans" cxnId="{6802C7D8-E4C4-45AF-8DFC-E0D4D4A278E3}">
      <dgm:prSet/>
      <dgm:spPr/>
      <dgm:t>
        <a:bodyPr/>
        <a:lstStyle/>
        <a:p>
          <a:endParaRPr lang="ru-RU"/>
        </a:p>
      </dgm:t>
    </dgm:pt>
    <dgm:pt modelId="{AAEE3D30-C84F-4EC6-ABAC-B3ADF95B4B70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"Методические рекомендации по созданию школьных спортивных клубов общеобразовательных организаций" (утв. </a:t>
          </a:r>
          <a:r>
            <a:rPr lang="ru-RU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Минпросвещением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России 28.09.2021 N 06-1400)</a:t>
          </a:r>
        </a:p>
      </dgm:t>
    </dgm:pt>
    <dgm:pt modelId="{032D672B-F32B-461A-BFA3-DF73078689A9}" type="parTrans" cxnId="{4C5F6BB7-EEA0-4D35-A72E-E4DA4159048F}">
      <dgm:prSet/>
      <dgm:spPr/>
      <dgm:t>
        <a:bodyPr/>
        <a:lstStyle/>
        <a:p>
          <a:endParaRPr lang="ru-RU"/>
        </a:p>
      </dgm:t>
    </dgm:pt>
    <dgm:pt modelId="{1AFAEDE8-817D-49E3-9C23-00E85C373397}" type="sibTrans" cxnId="{4C5F6BB7-EEA0-4D35-A72E-E4DA4159048F}">
      <dgm:prSet/>
      <dgm:spPr/>
      <dgm:t>
        <a:bodyPr/>
        <a:lstStyle/>
        <a:p>
          <a:endParaRPr lang="ru-RU"/>
        </a:p>
      </dgm:t>
    </dgm:pt>
    <dgm:pt modelId="{6D9724BB-B8B7-4DBC-BE75-4ECAC705C456}">
      <dgm:prSet/>
      <dgm:spPr/>
      <dgm:t>
        <a:bodyPr/>
        <a:lstStyle/>
        <a:p>
          <a:r>
            <a: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Минпросвещения России от 23.03.2020 N 117 "Об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лицами" (Зарегистрировано в Минюсте России 23.04.2020 N 58189)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EC3E3-045B-4450-AFAC-ACA0BC1DA637}" type="parTrans" cxnId="{8B2B86BC-C436-456D-BFE6-442A6F994E74}">
      <dgm:prSet/>
      <dgm:spPr/>
      <dgm:t>
        <a:bodyPr/>
        <a:lstStyle/>
        <a:p>
          <a:endParaRPr lang="ru-RU"/>
        </a:p>
      </dgm:t>
    </dgm:pt>
    <dgm:pt modelId="{FAF26EEB-E2B4-496F-8352-C1B8936F2FE2}" type="sibTrans" cxnId="{8B2B86BC-C436-456D-BFE6-442A6F994E74}">
      <dgm:prSet/>
      <dgm:spPr/>
      <dgm:t>
        <a:bodyPr/>
        <a:lstStyle/>
        <a:p>
          <a:endParaRPr lang="ru-RU"/>
        </a:p>
      </dgm:t>
    </dgm:pt>
    <dgm:pt modelId="{73078E11-22D0-4440-B57C-C06C4899A45B}" type="pres">
      <dgm:prSet presAssocID="{7AFB6D0E-74A9-4559-85FB-71498D8121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4E6F5-368A-4F87-8CB3-9DBA2ADC5BF0}" type="pres">
      <dgm:prSet presAssocID="{269DD155-7F3A-4ACB-9C60-9BCE07C7A80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21B5E-C003-42F0-B043-933EA5810D6B}" type="pres">
      <dgm:prSet presAssocID="{CD93B062-1E73-4828-9F8F-0BABD203CB91}" presName="sibTrans" presStyleCnt="0"/>
      <dgm:spPr/>
    </dgm:pt>
    <dgm:pt modelId="{EFF88381-6183-4977-A5EE-95E4569CB9B0}" type="pres">
      <dgm:prSet presAssocID="{109117CE-2E8D-4108-8822-7B181DD4D57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1E1AD-74F1-4647-9C3F-851A7FA97A02}" type="pres">
      <dgm:prSet presAssocID="{40168CA6-208F-407A-8821-6ABEF9800478}" presName="sibTrans" presStyleCnt="0"/>
      <dgm:spPr/>
    </dgm:pt>
    <dgm:pt modelId="{3860C90E-E1D7-4317-8314-30ED6D31AA2D}" type="pres">
      <dgm:prSet presAssocID="{95DB6181-9CDF-4677-A1B8-E7524307D8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64CF4-CBB8-41BF-8774-A595DCBA953B}" type="pres">
      <dgm:prSet presAssocID="{45E625B7-34BF-42AB-AA23-BDE6F1C89B88}" presName="sibTrans" presStyleCnt="0"/>
      <dgm:spPr/>
    </dgm:pt>
    <dgm:pt modelId="{98182802-578F-4C7A-9416-F3836E572508}" type="pres">
      <dgm:prSet presAssocID="{B937768E-454E-42DA-90CF-32AEE57119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5A43-FD3E-4D6B-A5CD-4C81274F9477}" type="pres">
      <dgm:prSet presAssocID="{D1B37C4C-F66C-4057-9504-3DA469136643}" presName="sibTrans" presStyleCnt="0"/>
      <dgm:spPr/>
    </dgm:pt>
    <dgm:pt modelId="{2DFD497C-126F-4F6B-998D-18206A1DA2C9}" type="pres">
      <dgm:prSet presAssocID="{6D9724BB-B8B7-4DBC-BE75-4ECAC705C4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290BE-0A3E-4763-A949-26D9AEA80C67}" type="pres">
      <dgm:prSet presAssocID="{FAF26EEB-E2B4-496F-8352-C1B8936F2FE2}" presName="sibTrans" presStyleCnt="0"/>
      <dgm:spPr/>
    </dgm:pt>
    <dgm:pt modelId="{B019EE40-3527-40B7-B4E4-9AEF114C4296}" type="pres">
      <dgm:prSet presAssocID="{AAEE3D30-C84F-4EC6-ABAC-B3ADF95B4B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7668BF-5D2E-4C7B-AC92-D31025EE1B4F}" type="presOf" srcId="{7AFB6D0E-74A9-4559-85FB-71498D812131}" destId="{73078E11-22D0-4440-B57C-C06C4899A45B}" srcOrd="0" destOrd="0" presId="urn:microsoft.com/office/officeart/2005/8/layout/default"/>
    <dgm:cxn modelId="{FBE07CD0-D8FF-48C4-BBE8-0E82EECE2756}" type="presOf" srcId="{AAEE3D30-C84F-4EC6-ABAC-B3ADF95B4B70}" destId="{B019EE40-3527-40B7-B4E4-9AEF114C4296}" srcOrd="0" destOrd="0" presId="urn:microsoft.com/office/officeart/2005/8/layout/default"/>
    <dgm:cxn modelId="{3108EAED-C472-4CE7-B152-A41FC68890FA}" type="presOf" srcId="{6D9724BB-B8B7-4DBC-BE75-4ECAC705C456}" destId="{2DFD497C-126F-4F6B-998D-18206A1DA2C9}" srcOrd="0" destOrd="0" presId="urn:microsoft.com/office/officeart/2005/8/layout/default"/>
    <dgm:cxn modelId="{8B2B86BC-C436-456D-BFE6-442A6F994E74}" srcId="{7AFB6D0E-74A9-4559-85FB-71498D812131}" destId="{6D9724BB-B8B7-4DBC-BE75-4ECAC705C456}" srcOrd="4" destOrd="0" parTransId="{FF8EC3E3-045B-4450-AFAC-ACA0BC1DA637}" sibTransId="{FAF26EEB-E2B4-496F-8352-C1B8936F2FE2}"/>
    <dgm:cxn modelId="{334ED76D-57AF-4A98-9A92-4C179AB185FE}" type="presOf" srcId="{269DD155-7F3A-4ACB-9C60-9BCE07C7A807}" destId="{4A74E6F5-368A-4F87-8CB3-9DBA2ADC5BF0}" srcOrd="0" destOrd="0" presId="urn:microsoft.com/office/officeart/2005/8/layout/default"/>
    <dgm:cxn modelId="{E9671838-9B74-47FE-B053-A4EE3B2F3F16}" type="presOf" srcId="{B937768E-454E-42DA-90CF-32AEE571199E}" destId="{98182802-578F-4C7A-9416-F3836E572508}" srcOrd="0" destOrd="0" presId="urn:microsoft.com/office/officeart/2005/8/layout/default"/>
    <dgm:cxn modelId="{3241072D-EF82-496C-B9A5-0820349DEACC}" srcId="{7AFB6D0E-74A9-4559-85FB-71498D812131}" destId="{B937768E-454E-42DA-90CF-32AEE571199E}" srcOrd="3" destOrd="0" parTransId="{2261ADB8-655E-4779-B929-CCAB42ED1721}" sibTransId="{D1B37C4C-F66C-4057-9504-3DA469136643}"/>
    <dgm:cxn modelId="{6802C7D8-E4C4-45AF-8DFC-E0D4D4A278E3}" srcId="{7AFB6D0E-74A9-4559-85FB-71498D812131}" destId="{109117CE-2E8D-4108-8822-7B181DD4D576}" srcOrd="1" destOrd="0" parTransId="{99CDAA5B-A25D-45E7-977C-F9D7DCBD88CB}" sibTransId="{40168CA6-208F-407A-8821-6ABEF9800478}"/>
    <dgm:cxn modelId="{11DF674F-A83B-4257-91BD-717F91228B10}" type="presOf" srcId="{109117CE-2E8D-4108-8822-7B181DD4D576}" destId="{EFF88381-6183-4977-A5EE-95E4569CB9B0}" srcOrd="0" destOrd="0" presId="urn:microsoft.com/office/officeart/2005/8/layout/default"/>
    <dgm:cxn modelId="{4ED76CE0-91A4-4F17-B2E4-ABBBE483E299}" type="presOf" srcId="{95DB6181-9CDF-4677-A1B8-E7524307D835}" destId="{3860C90E-E1D7-4317-8314-30ED6D31AA2D}" srcOrd="0" destOrd="0" presId="urn:microsoft.com/office/officeart/2005/8/layout/default"/>
    <dgm:cxn modelId="{5E0D49EE-0C52-4268-99AC-9D98074D5CD3}" srcId="{7AFB6D0E-74A9-4559-85FB-71498D812131}" destId="{269DD155-7F3A-4ACB-9C60-9BCE07C7A807}" srcOrd="0" destOrd="0" parTransId="{35D46D17-2C18-4CB6-A737-BDC613C115F5}" sibTransId="{CD93B062-1E73-4828-9F8F-0BABD203CB91}"/>
    <dgm:cxn modelId="{EF9BC760-C561-422F-8036-FEF887E36692}" srcId="{7AFB6D0E-74A9-4559-85FB-71498D812131}" destId="{95DB6181-9CDF-4677-A1B8-E7524307D835}" srcOrd="2" destOrd="0" parTransId="{8913A78E-1594-4740-88E6-30E6870FDDF5}" sibTransId="{45E625B7-34BF-42AB-AA23-BDE6F1C89B88}"/>
    <dgm:cxn modelId="{4C5F6BB7-EEA0-4D35-A72E-E4DA4159048F}" srcId="{7AFB6D0E-74A9-4559-85FB-71498D812131}" destId="{AAEE3D30-C84F-4EC6-ABAC-B3ADF95B4B70}" srcOrd="5" destOrd="0" parTransId="{032D672B-F32B-461A-BFA3-DF73078689A9}" sibTransId="{1AFAEDE8-817D-49E3-9C23-00E85C373397}"/>
    <dgm:cxn modelId="{1CCCC0E7-493B-4E60-B13B-B018B6DD09FE}" type="presParOf" srcId="{73078E11-22D0-4440-B57C-C06C4899A45B}" destId="{4A74E6F5-368A-4F87-8CB3-9DBA2ADC5BF0}" srcOrd="0" destOrd="0" presId="urn:microsoft.com/office/officeart/2005/8/layout/default"/>
    <dgm:cxn modelId="{2D7D75D9-FBA4-4614-B191-E5B7778C7477}" type="presParOf" srcId="{73078E11-22D0-4440-B57C-C06C4899A45B}" destId="{51221B5E-C003-42F0-B043-933EA5810D6B}" srcOrd="1" destOrd="0" presId="urn:microsoft.com/office/officeart/2005/8/layout/default"/>
    <dgm:cxn modelId="{9F41FE4F-89EB-4028-8B82-F93661C84DE6}" type="presParOf" srcId="{73078E11-22D0-4440-B57C-C06C4899A45B}" destId="{EFF88381-6183-4977-A5EE-95E4569CB9B0}" srcOrd="2" destOrd="0" presId="urn:microsoft.com/office/officeart/2005/8/layout/default"/>
    <dgm:cxn modelId="{CF6F23F8-CDEE-4389-A5FC-2C1F16F1A70C}" type="presParOf" srcId="{73078E11-22D0-4440-B57C-C06C4899A45B}" destId="{2E31E1AD-74F1-4647-9C3F-851A7FA97A02}" srcOrd="3" destOrd="0" presId="urn:microsoft.com/office/officeart/2005/8/layout/default"/>
    <dgm:cxn modelId="{497769BD-0DCD-4E16-99D6-6235F7AE7833}" type="presParOf" srcId="{73078E11-22D0-4440-B57C-C06C4899A45B}" destId="{3860C90E-E1D7-4317-8314-30ED6D31AA2D}" srcOrd="4" destOrd="0" presId="urn:microsoft.com/office/officeart/2005/8/layout/default"/>
    <dgm:cxn modelId="{082F5149-332B-4CC8-A87E-06ED9696D9C0}" type="presParOf" srcId="{73078E11-22D0-4440-B57C-C06C4899A45B}" destId="{DF064CF4-CBB8-41BF-8774-A595DCBA953B}" srcOrd="5" destOrd="0" presId="urn:microsoft.com/office/officeart/2005/8/layout/default"/>
    <dgm:cxn modelId="{4F7A29ED-2A3E-475E-9BC8-912862A560AB}" type="presParOf" srcId="{73078E11-22D0-4440-B57C-C06C4899A45B}" destId="{98182802-578F-4C7A-9416-F3836E572508}" srcOrd="6" destOrd="0" presId="urn:microsoft.com/office/officeart/2005/8/layout/default"/>
    <dgm:cxn modelId="{03D01880-99A8-4A98-86C6-197354617FCD}" type="presParOf" srcId="{73078E11-22D0-4440-B57C-C06C4899A45B}" destId="{668E5A43-FD3E-4D6B-A5CD-4C81274F9477}" srcOrd="7" destOrd="0" presId="urn:microsoft.com/office/officeart/2005/8/layout/default"/>
    <dgm:cxn modelId="{C17F81B6-D1D3-4DC5-91BA-514CEA6E052A}" type="presParOf" srcId="{73078E11-22D0-4440-B57C-C06C4899A45B}" destId="{2DFD497C-126F-4F6B-998D-18206A1DA2C9}" srcOrd="8" destOrd="0" presId="urn:microsoft.com/office/officeart/2005/8/layout/default"/>
    <dgm:cxn modelId="{8938E3C4-1DBF-41D0-8176-74E3CC582D33}" type="presParOf" srcId="{73078E11-22D0-4440-B57C-C06C4899A45B}" destId="{4B9290BE-0A3E-4763-A949-26D9AEA80C67}" srcOrd="9" destOrd="0" presId="urn:microsoft.com/office/officeart/2005/8/layout/default"/>
    <dgm:cxn modelId="{83426422-D00D-4A8C-B711-6A87A02DAC5C}" type="presParOf" srcId="{73078E11-22D0-4440-B57C-C06C4899A45B}" destId="{B019EE40-3527-40B7-B4E4-9AEF114C429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1A7B1C-6596-4ED4-A14D-307923887D99}" type="doc">
      <dgm:prSet loTypeId="urn:microsoft.com/office/officeart/2008/layout/AlternatingPictureBlocks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D52AF97-3EA9-44AF-9BCD-94317495561C}">
      <dgm:prSet phldrT="[Текст]" custT="1"/>
      <dgm:spPr/>
      <dgm:t>
        <a:bodyPr/>
        <a:lstStyle/>
        <a:p>
          <a:pPr marL="0" indent="801688" algn="ctr">
            <a:spcAft>
              <a:spcPts val="0"/>
            </a:spcAft>
          </a:pPr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мотивации и устойчивого </a:t>
          </a:r>
        </a:p>
        <a:p>
          <a:pPr marL="0" indent="801688" algn="ctr">
            <a:spcAft>
              <a:spcPts val="0"/>
            </a:spcAft>
          </a:pPr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интереса к укреплению здоровья</a:t>
          </a:r>
          <a:endParaRPr lang="ru-RU" sz="1000" b="1" dirty="0">
            <a:solidFill>
              <a:schemeClr val="bg2"/>
            </a:solidFill>
          </a:endParaRPr>
        </a:p>
      </dgm:t>
    </dgm:pt>
    <dgm:pt modelId="{D54D66DA-8DD9-42D2-84A1-3BE97D5E4343}" type="parTrans" cxnId="{21124BC4-09CC-4AD9-8AA8-7647B236B594}">
      <dgm:prSet/>
      <dgm:spPr/>
      <dgm:t>
        <a:bodyPr/>
        <a:lstStyle/>
        <a:p>
          <a:endParaRPr lang="ru-RU" sz="3200"/>
        </a:p>
      </dgm:t>
    </dgm:pt>
    <dgm:pt modelId="{0F34227B-1CDC-4456-ACDD-15C84408EE83}" type="sibTrans" cxnId="{21124BC4-09CC-4AD9-8AA8-7647B236B594}">
      <dgm:prSet/>
      <dgm:spPr/>
      <dgm:t>
        <a:bodyPr/>
        <a:lstStyle/>
        <a:p>
          <a:endParaRPr lang="ru-RU" sz="3200"/>
        </a:p>
      </dgm:t>
    </dgm:pt>
    <dgm:pt modelId="{9A7D9E5D-A330-47E8-A251-7BBFEBACE549}">
      <dgm:prSet custT="1"/>
      <dgm:spPr/>
      <dgm:t>
        <a:bodyPr/>
        <a:lstStyle/>
        <a:p>
          <a:pPr algn="ctr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спортивной, физкультурной и оздоровительной работы с </a:t>
          </a:r>
        </a:p>
        <a:p>
          <a:pPr algn="ctr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обучающимися, в том числе с обучающимися с ограниченными </a:t>
          </a:r>
        </a:p>
        <a:p>
          <a:pPr algn="ctr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возможностями здоровья и инвалидностью</a:t>
          </a:r>
          <a:endParaRPr lang="ru-RU" sz="1000" b="1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4AB45-9776-4269-82A4-F69AD249D5D5}" type="parTrans" cxnId="{463E2AA7-1841-488A-BEC4-98FD8B133962}">
      <dgm:prSet/>
      <dgm:spPr/>
      <dgm:t>
        <a:bodyPr/>
        <a:lstStyle/>
        <a:p>
          <a:endParaRPr lang="ru-RU" sz="3200"/>
        </a:p>
      </dgm:t>
    </dgm:pt>
    <dgm:pt modelId="{5179B93E-2BE2-44DE-BE71-05C116257788}" type="sibTrans" cxnId="{463E2AA7-1841-488A-BEC4-98FD8B133962}">
      <dgm:prSet/>
      <dgm:spPr/>
      <dgm:t>
        <a:bodyPr/>
        <a:lstStyle/>
        <a:p>
          <a:endParaRPr lang="ru-RU" sz="3200"/>
        </a:p>
      </dgm:t>
    </dgm:pt>
    <dgm:pt modelId="{18425145-B99F-443B-B1C0-117125B240DB}">
      <dgm:prSet custT="1"/>
      <dgm:spPr/>
      <dgm:t>
        <a:bodyPr/>
        <a:lstStyle/>
        <a:p>
          <a:pPr marL="0" indent="801688" algn="ctr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участие обучающихся ШСК в проведении различного уровня </a:t>
          </a:r>
        </a:p>
        <a:p>
          <a:pPr marL="0" indent="801688" algn="ctr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спортивных соревнований</a:t>
          </a:r>
        </a:p>
      </dgm:t>
    </dgm:pt>
    <dgm:pt modelId="{C2CD92F6-36FA-484E-A8F8-DE6EA5547746}" type="parTrans" cxnId="{0259550A-8DCE-4FCD-B274-42285FC02F4C}">
      <dgm:prSet/>
      <dgm:spPr/>
      <dgm:t>
        <a:bodyPr/>
        <a:lstStyle/>
        <a:p>
          <a:endParaRPr lang="ru-RU" sz="3200"/>
        </a:p>
      </dgm:t>
    </dgm:pt>
    <dgm:pt modelId="{F822B38F-C7D8-4904-8319-8D4C4FA41A66}" type="sibTrans" cxnId="{0259550A-8DCE-4FCD-B274-42285FC02F4C}">
      <dgm:prSet/>
      <dgm:spPr/>
      <dgm:t>
        <a:bodyPr/>
        <a:lstStyle/>
        <a:p>
          <a:endParaRPr lang="ru-RU" sz="3200"/>
        </a:p>
      </dgm:t>
    </dgm:pt>
    <dgm:pt modelId="{04C54353-53E5-4CCB-B61C-9861FBDA881C}">
      <dgm:prSet custT="1"/>
      <dgm:spPr/>
      <dgm:t>
        <a:bodyPr/>
        <a:lstStyle/>
        <a:p>
          <a:pPr marL="0" indent="0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здорового образа жизни, </a:t>
          </a:r>
        </a:p>
        <a:p>
          <a:pPr marL="0" indent="0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гражданского и патриотического воспитания </a:t>
          </a:r>
        </a:p>
        <a:p>
          <a:pPr marL="0" indent="0"/>
          <a:r>
            <a:rPr lang="ru-RU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</a:p>
      </dgm:t>
    </dgm:pt>
    <dgm:pt modelId="{B055220A-D873-4290-92E2-7B73ECEE5629}" type="parTrans" cxnId="{CDE1D2BB-5F76-410E-90DD-1793F7103E7F}">
      <dgm:prSet/>
      <dgm:spPr/>
      <dgm:t>
        <a:bodyPr/>
        <a:lstStyle/>
        <a:p>
          <a:endParaRPr lang="ru-RU" sz="3200"/>
        </a:p>
      </dgm:t>
    </dgm:pt>
    <dgm:pt modelId="{1086A442-F214-4AC0-8C94-97F8DE313CEB}" type="sibTrans" cxnId="{CDE1D2BB-5F76-410E-90DD-1793F7103E7F}">
      <dgm:prSet/>
      <dgm:spPr/>
      <dgm:t>
        <a:bodyPr/>
        <a:lstStyle/>
        <a:p>
          <a:endParaRPr lang="ru-RU" sz="3200"/>
        </a:p>
      </dgm:t>
    </dgm:pt>
    <dgm:pt modelId="{1A01D7E2-3364-4FB9-BED4-CF7C46308210}" type="pres">
      <dgm:prSet presAssocID="{631A7B1C-6596-4ED4-A14D-307923887D9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CC89D-F227-48BD-B80B-5A1B13E73289}" type="pres">
      <dgm:prSet presAssocID="{1D52AF97-3EA9-44AF-9BCD-94317495561C}" presName="comp" presStyleCnt="0"/>
      <dgm:spPr/>
    </dgm:pt>
    <dgm:pt modelId="{EC3FDA9C-2C92-486A-9D21-CB9C8918A053}" type="pres">
      <dgm:prSet presAssocID="{1D52AF97-3EA9-44AF-9BCD-94317495561C}" presName="rect2" presStyleLbl="node1" presStyleIdx="0" presStyleCnt="4" custScaleX="364867" custLinFactNeighborX="987" custLinFactNeighborY="-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62E49-BA05-4E94-B4D8-E3C83F279944}" type="pres">
      <dgm:prSet presAssocID="{1D52AF97-3EA9-44AF-9BCD-94317495561C}" presName="rect1" presStyleLbl="lnNode1" presStyleIdx="0" presStyleCnt="4" custLinFactX="-58718" custLinFactNeighborX="-100000" custLinFactNeighborY="651"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</dgm:pt>
    <dgm:pt modelId="{E79D2724-E8FB-4A8A-A44E-26BB52EBEBC1}" type="pres">
      <dgm:prSet presAssocID="{0F34227B-1CDC-4456-ACDD-15C84408EE83}" presName="sibTrans" presStyleCnt="0"/>
      <dgm:spPr/>
    </dgm:pt>
    <dgm:pt modelId="{FF8FE6C2-55E1-4F29-A665-47CF584E0AED}" type="pres">
      <dgm:prSet presAssocID="{9A7D9E5D-A330-47E8-A251-7BBFEBACE549}" presName="comp" presStyleCnt="0"/>
      <dgm:spPr/>
    </dgm:pt>
    <dgm:pt modelId="{8E055AE5-57C7-4084-930C-A778C87A5224}" type="pres">
      <dgm:prSet presAssocID="{9A7D9E5D-A330-47E8-A251-7BBFEBACE549}" presName="rect2" presStyleLbl="node1" presStyleIdx="1" presStyleCnt="4" custScaleX="366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5CCC2-0040-450C-9B9A-5C3AA1CD1A38}" type="pres">
      <dgm:prSet presAssocID="{9A7D9E5D-A330-47E8-A251-7BBFEBACE549}" presName="rect1" presStyleLbl="lnNode1" presStyleIdx="1" presStyleCnt="4" custLinFactX="71212" custLinFactNeighborX="100000" custLinFactNeighborY="728"/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AD1CF1C3-4242-4E84-BC17-A5FFCDB2391A}" type="pres">
      <dgm:prSet presAssocID="{5179B93E-2BE2-44DE-BE71-05C116257788}" presName="sibTrans" presStyleCnt="0"/>
      <dgm:spPr/>
    </dgm:pt>
    <dgm:pt modelId="{3DD5CA2E-F3FB-449D-B14E-64D3D7993933}" type="pres">
      <dgm:prSet presAssocID="{18425145-B99F-443B-B1C0-117125B240DB}" presName="comp" presStyleCnt="0"/>
      <dgm:spPr/>
    </dgm:pt>
    <dgm:pt modelId="{0D9182C7-BF57-400F-9D85-91A80AB0D4C6}" type="pres">
      <dgm:prSet presAssocID="{18425145-B99F-443B-B1C0-117125B240DB}" presName="rect2" presStyleLbl="node1" presStyleIdx="2" presStyleCnt="4" custScaleX="366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A975-AD83-48F0-811F-D8E1F7ED2828}" type="pres">
      <dgm:prSet presAssocID="{18425145-B99F-443B-B1C0-117125B240DB}" presName="rect1" presStyleLbl="lnNode1" presStyleIdx="2" presStyleCnt="4" custLinFactX="-65332" custLinFactNeighborX="-100000" custLinFactNeighborY="1"/>
      <dgm:spPr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</dgm:spPr>
    </dgm:pt>
    <dgm:pt modelId="{D6062360-A102-4785-9CB1-5843D5DB360F}" type="pres">
      <dgm:prSet presAssocID="{F822B38F-C7D8-4904-8319-8D4C4FA41A66}" presName="sibTrans" presStyleCnt="0"/>
      <dgm:spPr/>
    </dgm:pt>
    <dgm:pt modelId="{255BB88F-2897-4F64-AB0A-7097F8100152}" type="pres">
      <dgm:prSet presAssocID="{04C54353-53E5-4CCB-B61C-9861FBDA881C}" presName="comp" presStyleCnt="0"/>
      <dgm:spPr/>
    </dgm:pt>
    <dgm:pt modelId="{44A80A07-FF25-47D1-BCAF-E0EFA966B428}" type="pres">
      <dgm:prSet presAssocID="{04C54353-53E5-4CCB-B61C-9861FBDA881C}" presName="rect2" presStyleLbl="node1" presStyleIdx="3" presStyleCnt="4" custScaleX="366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06F7-722F-4D1E-913F-346838EA163D}" type="pres">
      <dgm:prSet presAssocID="{04C54353-53E5-4CCB-B61C-9861FBDA881C}" presName="rect1" presStyleLbl="lnNode1" presStyleIdx="3" presStyleCnt="4" custLinFactX="70476" custLinFactNeighborX="100000" custLinFactNeighborY="727"/>
      <dgm:spPr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</dgm:ptLst>
  <dgm:cxnLst>
    <dgm:cxn modelId="{0259550A-8DCE-4FCD-B274-42285FC02F4C}" srcId="{631A7B1C-6596-4ED4-A14D-307923887D99}" destId="{18425145-B99F-443B-B1C0-117125B240DB}" srcOrd="2" destOrd="0" parTransId="{C2CD92F6-36FA-484E-A8F8-DE6EA5547746}" sibTransId="{F822B38F-C7D8-4904-8319-8D4C4FA41A66}"/>
    <dgm:cxn modelId="{3F5209A3-0302-41FB-AB7D-EE163C964C64}" type="presOf" srcId="{9A7D9E5D-A330-47E8-A251-7BBFEBACE549}" destId="{8E055AE5-57C7-4084-930C-A778C87A5224}" srcOrd="0" destOrd="0" presId="urn:microsoft.com/office/officeart/2008/layout/AlternatingPictureBlocks"/>
    <dgm:cxn modelId="{3C13E5BA-D3BB-4D10-8DB7-7C02AD7C4C3A}" type="presOf" srcId="{1D52AF97-3EA9-44AF-9BCD-94317495561C}" destId="{EC3FDA9C-2C92-486A-9D21-CB9C8918A053}" srcOrd="0" destOrd="0" presId="urn:microsoft.com/office/officeart/2008/layout/AlternatingPictureBlocks"/>
    <dgm:cxn modelId="{010D9E71-93E4-4F9B-AE53-59BD22AA58CC}" type="presOf" srcId="{631A7B1C-6596-4ED4-A14D-307923887D99}" destId="{1A01D7E2-3364-4FB9-BED4-CF7C46308210}" srcOrd="0" destOrd="0" presId="urn:microsoft.com/office/officeart/2008/layout/AlternatingPictureBlocks"/>
    <dgm:cxn modelId="{CDE1D2BB-5F76-410E-90DD-1793F7103E7F}" srcId="{631A7B1C-6596-4ED4-A14D-307923887D99}" destId="{04C54353-53E5-4CCB-B61C-9861FBDA881C}" srcOrd="3" destOrd="0" parTransId="{B055220A-D873-4290-92E2-7B73ECEE5629}" sibTransId="{1086A442-F214-4AC0-8C94-97F8DE313CEB}"/>
    <dgm:cxn modelId="{21124BC4-09CC-4AD9-8AA8-7647B236B594}" srcId="{631A7B1C-6596-4ED4-A14D-307923887D99}" destId="{1D52AF97-3EA9-44AF-9BCD-94317495561C}" srcOrd="0" destOrd="0" parTransId="{D54D66DA-8DD9-42D2-84A1-3BE97D5E4343}" sibTransId="{0F34227B-1CDC-4456-ACDD-15C84408EE83}"/>
    <dgm:cxn modelId="{463E2AA7-1841-488A-BEC4-98FD8B133962}" srcId="{631A7B1C-6596-4ED4-A14D-307923887D99}" destId="{9A7D9E5D-A330-47E8-A251-7BBFEBACE549}" srcOrd="1" destOrd="0" parTransId="{3134AB45-9776-4269-82A4-F69AD249D5D5}" sibTransId="{5179B93E-2BE2-44DE-BE71-05C116257788}"/>
    <dgm:cxn modelId="{058DE66B-CEC3-428D-B0FE-2F5333B9DDFB}" type="presOf" srcId="{04C54353-53E5-4CCB-B61C-9861FBDA881C}" destId="{44A80A07-FF25-47D1-BCAF-E0EFA966B428}" srcOrd="0" destOrd="0" presId="urn:microsoft.com/office/officeart/2008/layout/AlternatingPictureBlocks"/>
    <dgm:cxn modelId="{7397C8C7-C537-4AA2-AC0A-5959DCC93951}" type="presOf" srcId="{18425145-B99F-443B-B1C0-117125B240DB}" destId="{0D9182C7-BF57-400F-9D85-91A80AB0D4C6}" srcOrd="0" destOrd="0" presId="urn:microsoft.com/office/officeart/2008/layout/AlternatingPictureBlocks"/>
    <dgm:cxn modelId="{BDC2EEDC-3E5D-40AA-9C3F-2901D76A7220}" type="presParOf" srcId="{1A01D7E2-3364-4FB9-BED4-CF7C46308210}" destId="{C91CC89D-F227-48BD-B80B-5A1B13E73289}" srcOrd="0" destOrd="0" presId="urn:microsoft.com/office/officeart/2008/layout/AlternatingPictureBlocks"/>
    <dgm:cxn modelId="{73D61C92-261C-4F9A-8CA9-DE7C0C277F5C}" type="presParOf" srcId="{C91CC89D-F227-48BD-B80B-5A1B13E73289}" destId="{EC3FDA9C-2C92-486A-9D21-CB9C8918A053}" srcOrd="0" destOrd="0" presId="urn:microsoft.com/office/officeart/2008/layout/AlternatingPictureBlocks"/>
    <dgm:cxn modelId="{C75F7207-BEC9-483D-BD0B-DD585C0F1992}" type="presParOf" srcId="{C91CC89D-F227-48BD-B80B-5A1B13E73289}" destId="{F4A62E49-BA05-4E94-B4D8-E3C83F279944}" srcOrd="1" destOrd="0" presId="urn:microsoft.com/office/officeart/2008/layout/AlternatingPictureBlocks"/>
    <dgm:cxn modelId="{37DDDA8C-BAE5-4098-A513-9C77D3E04D8E}" type="presParOf" srcId="{1A01D7E2-3364-4FB9-BED4-CF7C46308210}" destId="{E79D2724-E8FB-4A8A-A44E-26BB52EBEBC1}" srcOrd="1" destOrd="0" presId="urn:microsoft.com/office/officeart/2008/layout/AlternatingPictureBlocks"/>
    <dgm:cxn modelId="{AED8A5AE-7463-4F41-B9A9-64D12933EF67}" type="presParOf" srcId="{1A01D7E2-3364-4FB9-BED4-CF7C46308210}" destId="{FF8FE6C2-55E1-4F29-A665-47CF584E0AED}" srcOrd="2" destOrd="0" presId="urn:microsoft.com/office/officeart/2008/layout/AlternatingPictureBlocks"/>
    <dgm:cxn modelId="{3439D5E4-2B42-4999-91FD-279358366FD8}" type="presParOf" srcId="{FF8FE6C2-55E1-4F29-A665-47CF584E0AED}" destId="{8E055AE5-57C7-4084-930C-A778C87A5224}" srcOrd="0" destOrd="0" presId="urn:microsoft.com/office/officeart/2008/layout/AlternatingPictureBlocks"/>
    <dgm:cxn modelId="{D6086471-CF09-4D48-9598-C38BC8D7EC13}" type="presParOf" srcId="{FF8FE6C2-55E1-4F29-A665-47CF584E0AED}" destId="{2D45CCC2-0040-450C-9B9A-5C3AA1CD1A38}" srcOrd="1" destOrd="0" presId="urn:microsoft.com/office/officeart/2008/layout/AlternatingPictureBlocks"/>
    <dgm:cxn modelId="{5D6B16EF-2B9B-4CD2-84DF-0246B14D089A}" type="presParOf" srcId="{1A01D7E2-3364-4FB9-BED4-CF7C46308210}" destId="{AD1CF1C3-4242-4E84-BC17-A5FFCDB2391A}" srcOrd="3" destOrd="0" presId="urn:microsoft.com/office/officeart/2008/layout/AlternatingPictureBlocks"/>
    <dgm:cxn modelId="{E0CC61FC-9C58-4720-9C05-D2E03403B52B}" type="presParOf" srcId="{1A01D7E2-3364-4FB9-BED4-CF7C46308210}" destId="{3DD5CA2E-F3FB-449D-B14E-64D3D7993933}" srcOrd="4" destOrd="0" presId="urn:microsoft.com/office/officeart/2008/layout/AlternatingPictureBlocks"/>
    <dgm:cxn modelId="{2CABEEA3-4C6E-4201-9B0F-54A3DDF8DD8C}" type="presParOf" srcId="{3DD5CA2E-F3FB-449D-B14E-64D3D7993933}" destId="{0D9182C7-BF57-400F-9D85-91A80AB0D4C6}" srcOrd="0" destOrd="0" presId="urn:microsoft.com/office/officeart/2008/layout/AlternatingPictureBlocks"/>
    <dgm:cxn modelId="{8577C9F5-3142-411C-8DAB-209D877B0DAF}" type="presParOf" srcId="{3DD5CA2E-F3FB-449D-B14E-64D3D7993933}" destId="{D0BEA975-AD83-48F0-811F-D8E1F7ED2828}" srcOrd="1" destOrd="0" presId="urn:microsoft.com/office/officeart/2008/layout/AlternatingPictureBlocks"/>
    <dgm:cxn modelId="{8FD18A81-6B2F-4784-A0D3-B6F2A85E9265}" type="presParOf" srcId="{1A01D7E2-3364-4FB9-BED4-CF7C46308210}" destId="{D6062360-A102-4785-9CB1-5843D5DB360F}" srcOrd="5" destOrd="0" presId="urn:microsoft.com/office/officeart/2008/layout/AlternatingPictureBlocks"/>
    <dgm:cxn modelId="{09352708-F8CB-432B-8153-324F824E036D}" type="presParOf" srcId="{1A01D7E2-3364-4FB9-BED4-CF7C46308210}" destId="{255BB88F-2897-4F64-AB0A-7097F8100152}" srcOrd="6" destOrd="0" presId="urn:microsoft.com/office/officeart/2008/layout/AlternatingPictureBlocks"/>
    <dgm:cxn modelId="{1BC5A435-E568-4F05-AD2B-A7F0FBCFE9F9}" type="presParOf" srcId="{255BB88F-2897-4F64-AB0A-7097F8100152}" destId="{44A80A07-FF25-47D1-BCAF-E0EFA966B428}" srcOrd="0" destOrd="0" presId="urn:microsoft.com/office/officeart/2008/layout/AlternatingPictureBlocks"/>
    <dgm:cxn modelId="{982C1CCA-05D1-48AE-97E1-4DB4A8059385}" type="presParOf" srcId="{255BB88F-2897-4F64-AB0A-7097F8100152}" destId="{74D106F7-722F-4D1E-913F-346838EA163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8DAABC-9CE9-4496-8563-0A6AABF17341}" type="doc">
      <dgm:prSet loTypeId="urn:microsoft.com/office/officeart/2005/8/layout/cycle6" loCatId="relationship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CF896-3D36-4A2B-BC4E-131A59C04B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300" b="1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gm:t>
    </dgm:pt>
    <dgm:pt modelId="{5D7DC98E-BAE6-441F-B6C3-C917329A8C4E}" type="parTrans" cxnId="{4F307A1E-F0C3-4780-8893-709D90607713}">
      <dgm:prSet/>
      <dgm:spPr/>
      <dgm:t>
        <a:bodyPr/>
        <a:lstStyle/>
        <a:p>
          <a:endParaRPr lang="ru-RU"/>
        </a:p>
      </dgm:t>
    </dgm:pt>
    <dgm:pt modelId="{54A1E663-86ED-4B6D-991E-6A8285B618E8}" type="sibTrans" cxnId="{4F307A1E-F0C3-4780-8893-709D90607713}">
      <dgm:prSet/>
      <dgm:spPr/>
      <dgm:t>
        <a:bodyPr/>
        <a:lstStyle/>
        <a:p>
          <a:endParaRPr lang="ru-RU"/>
        </a:p>
      </dgm:t>
    </dgm:pt>
    <dgm:pt modelId="{10AEBECD-B6F2-454D-A26B-65B3860991C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gm:t>
    </dgm:pt>
    <dgm:pt modelId="{42FF1960-8D34-479C-9829-34BD0490CF00}" type="parTrans" cxnId="{D24E4118-93C9-4E9E-AF26-749572E54DE0}">
      <dgm:prSet/>
      <dgm:spPr/>
      <dgm:t>
        <a:bodyPr/>
        <a:lstStyle/>
        <a:p>
          <a:endParaRPr lang="ru-RU"/>
        </a:p>
      </dgm:t>
    </dgm:pt>
    <dgm:pt modelId="{D9A18734-3C8D-434E-A730-311B667D50AA}" type="sibTrans" cxnId="{D24E4118-93C9-4E9E-AF26-749572E54DE0}">
      <dgm:prSet/>
      <dgm:spPr/>
      <dgm:t>
        <a:bodyPr/>
        <a:lstStyle/>
        <a:p>
          <a:endParaRPr lang="ru-RU"/>
        </a:p>
      </dgm:t>
    </dgm:pt>
    <dgm:pt modelId="{E879F980-FABC-4046-8487-72446A2A6C81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образа жизни</a:t>
          </a:r>
        </a:p>
      </dgm:t>
    </dgm:pt>
    <dgm:pt modelId="{D197261D-530C-45D5-9D0A-BB9AA4D62CCF}" type="parTrans" cxnId="{3BB71B61-C6C2-4B64-B9D0-3674D78E2841}">
      <dgm:prSet/>
      <dgm:spPr/>
      <dgm:t>
        <a:bodyPr/>
        <a:lstStyle/>
        <a:p>
          <a:endParaRPr lang="ru-RU"/>
        </a:p>
      </dgm:t>
    </dgm:pt>
    <dgm:pt modelId="{2F6CEFAC-B651-4FF1-945B-302F88BDAFA9}" type="sibTrans" cxnId="{3BB71B61-C6C2-4B64-B9D0-3674D78E2841}">
      <dgm:prSet/>
      <dgm:spPr/>
      <dgm:t>
        <a:bodyPr/>
        <a:lstStyle/>
        <a:p>
          <a:endParaRPr lang="ru-RU"/>
        </a:p>
      </dgm:t>
    </dgm:pt>
    <dgm:pt modelId="{93145D3D-4C17-48E3-B695-69891711FA33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gm:t>
    </dgm:pt>
    <dgm:pt modelId="{E75FAB07-C238-4638-AA05-8B0143130480}" type="parTrans" cxnId="{ED4F9334-5587-4F09-BCA2-B1FC6DB3176A}">
      <dgm:prSet/>
      <dgm:spPr/>
      <dgm:t>
        <a:bodyPr/>
        <a:lstStyle/>
        <a:p>
          <a:endParaRPr lang="ru-RU"/>
        </a:p>
      </dgm:t>
    </dgm:pt>
    <dgm:pt modelId="{E7B0692E-97C9-4129-83AA-60B290B94228}" type="sibTrans" cxnId="{ED4F9334-5587-4F09-BCA2-B1FC6DB3176A}">
      <dgm:prSet/>
      <dgm:spPr/>
      <dgm:t>
        <a:bodyPr/>
        <a:lstStyle/>
        <a:p>
          <a:endParaRPr lang="ru-RU"/>
        </a:p>
      </dgm:t>
    </dgm:pt>
    <dgm:pt modelId="{DDEE7421-1E2B-4FEE-B006-0FAFC1F86A12}">
      <dgm:prSet custT="1"/>
      <dgm:spPr/>
      <dgm:t>
        <a:bodyPr/>
        <a:lstStyle/>
        <a:p>
          <a:r>
            <a:rPr lang="ru-RU" sz="1300" b="1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gm:t>
    </dgm:pt>
    <dgm:pt modelId="{625778E6-D75B-49DA-BB52-7B3DC9A0F3C7}" type="parTrans" cxnId="{ED6A1505-9649-431C-9C85-5DEF5602072B}">
      <dgm:prSet/>
      <dgm:spPr/>
      <dgm:t>
        <a:bodyPr/>
        <a:lstStyle/>
        <a:p>
          <a:endParaRPr lang="ru-RU"/>
        </a:p>
      </dgm:t>
    </dgm:pt>
    <dgm:pt modelId="{2A21183F-0309-4450-9259-A67B1ED80DD5}" type="sibTrans" cxnId="{ED6A1505-9649-431C-9C85-5DEF5602072B}">
      <dgm:prSet/>
      <dgm:spPr/>
      <dgm:t>
        <a:bodyPr/>
        <a:lstStyle/>
        <a:p>
          <a:endParaRPr lang="ru-RU"/>
        </a:p>
      </dgm:t>
    </dgm:pt>
    <dgm:pt modelId="{80AC155E-BF22-4E03-B4B2-AD313854664E}" type="pres">
      <dgm:prSet presAssocID="{D28DAABC-9CE9-4496-8563-0A6AABF173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07BB2-66E6-473D-90CA-C8FB62C1A50E}" type="pres">
      <dgm:prSet presAssocID="{B9ACF896-3D36-4A2B-BC4E-131A59C04B60}" presName="node" presStyleLbl="node1" presStyleIdx="0" presStyleCnt="5" custScaleX="139803" custScaleY="13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879DF-262D-4F4E-9E03-11043B684F91}" type="pres">
      <dgm:prSet presAssocID="{B9ACF896-3D36-4A2B-BC4E-131A59C04B60}" presName="spNode" presStyleCnt="0"/>
      <dgm:spPr/>
    </dgm:pt>
    <dgm:pt modelId="{5DABD507-70BD-4EFE-9A50-EAB96A83D932}" type="pres">
      <dgm:prSet presAssocID="{54A1E663-86ED-4B6D-991E-6A8285B618E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62A5949B-3598-4153-B325-F479DF4C5E43}" type="pres">
      <dgm:prSet presAssocID="{10AEBECD-B6F2-454D-A26B-65B3860991C4}" presName="node" presStyleLbl="node1" presStyleIdx="1" presStyleCnt="5" custScaleX="139776" custScaleY="143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FC895-F0FD-4E7F-A357-BFFBA0AD1EB7}" type="pres">
      <dgm:prSet presAssocID="{10AEBECD-B6F2-454D-A26B-65B3860991C4}" presName="spNode" presStyleCnt="0"/>
      <dgm:spPr/>
    </dgm:pt>
    <dgm:pt modelId="{8BB3A4F8-14FA-47C4-82E3-FB8CCDDAC50B}" type="pres">
      <dgm:prSet presAssocID="{D9A18734-3C8D-434E-A730-311B667D50A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3D4C31D9-B21E-492D-8B89-7E9CBA5FE907}" type="pres">
      <dgm:prSet presAssocID="{E879F980-FABC-4046-8487-72446A2A6C81}" presName="node" presStyleLbl="node1" presStyleIdx="2" presStyleCnt="5" custScaleX="135599" custScaleY="134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581DA-0683-4EA0-9F49-9FF17653390E}" type="pres">
      <dgm:prSet presAssocID="{E879F980-FABC-4046-8487-72446A2A6C81}" presName="spNode" presStyleCnt="0"/>
      <dgm:spPr/>
    </dgm:pt>
    <dgm:pt modelId="{76D6A279-E268-4FF5-8B39-3178000AF908}" type="pres">
      <dgm:prSet presAssocID="{2F6CEFAC-B651-4FF1-945B-302F88BDAFA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9F957F0-66C8-4875-9FB7-BF2828494E5B}" type="pres">
      <dgm:prSet presAssocID="{93145D3D-4C17-48E3-B695-69891711FA33}" presName="node" presStyleLbl="node1" presStyleIdx="3" presStyleCnt="5" custScaleX="138041" custScaleY="133530" custRadScaleRad="99832" custRadScaleInc="-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03247-BB6A-4B14-A9C9-E76390C5EF21}" type="pres">
      <dgm:prSet presAssocID="{93145D3D-4C17-48E3-B695-69891711FA33}" presName="spNode" presStyleCnt="0"/>
      <dgm:spPr/>
    </dgm:pt>
    <dgm:pt modelId="{0C2303EC-DD66-40B0-83B6-B1332639CC98}" type="pres">
      <dgm:prSet presAssocID="{E7B0692E-97C9-4129-83AA-60B290B9422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7E2D8172-57F0-4BB5-B7F3-22DBFF2DACCF}" type="pres">
      <dgm:prSet presAssocID="{DDEE7421-1E2B-4FEE-B006-0FAFC1F86A12}" presName="node" presStyleLbl="node1" presStyleIdx="4" presStyleCnt="5" custScaleX="134449" custScaleY="143357" custLinFactNeighborX="-16998" custLinFactNeighborY="-12639" custRadScaleRad="98421" custRadScaleInc="124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BB7F6B5-7DEA-4685-B179-10CFBC7C0B13}" type="pres">
      <dgm:prSet presAssocID="{DDEE7421-1E2B-4FEE-B006-0FAFC1F86A12}" presName="spNode" presStyleCnt="0"/>
      <dgm:spPr/>
    </dgm:pt>
    <dgm:pt modelId="{689D621D-EBCF-4427-80E6-027B1AB2FC22}" type="pres">
      <dgm:prSet presAssocID="{2A21183F-0309-4450-9259-A67B1ED80DD5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11DEF2D-0EA9-4C72-9489-B400F6C476AB}" type="presOf" srcId="{D28DAABC-9CE9-4496-8563-0A6AABF17341}" destId="{80AC155E-BF22-4E03-B4B2-AD313854664E}" srcOrd="0" destOrd="0" presId="urn:microsoft.com/office/officeart/2005/8/layout/cycle6"/>
    <dgm:cxn modelId="{63DA1610-8AD0-4BBF-90C6-B91E2D652AAC}" type="presOf" srcId="{54A1E663-86ED-4B6D-991E-6A8285B618E8}" destId="{5DABD507-70BD-4EFE-9A50-EAB96A83D932}" srcOrd="0" destOrd="0" presId="urn:microsoft.com/office/officeart/2005/8/layout/cycle6"/>
    <dgm:cxn modelId="{D24E4118-93C9-4E9E-AF26-749572E54DE0}" srcId="{D28DAABC-9CE9-4496-8563-0A6AABF17341}" destId="{10AEBECD-B6F2-454D-A26B-65B3860991C4}" srcOrd="1" destOrd="0" parTransId="{42FF1960-8D34-479C-9829-34BD0490CF00}" sibTransId="{D9A18734-3C8D-434E-A730-311B667D50AA}"/>
    <dgm:cxn modelId="{4E1E79FE-0103-479E-850B-64F4D49DAFCB}" type="presOf" srcId="{E7B0692E-97C9-4129-83AA-60B290B94228}" destId="{0C2303EC-DD66-40B0-83B6-B1332639CC98}" srcOrd="0" destOrd="0" presId="urn:microsoft.com/office/officeart/2005/8/layout/cycle6"/>
    <dgm:cxn modelId="{3BB71B61-C6C2-4B64-B9D0-3674D78E2841}" srcId="{D28DAABC-9CE9-4496-8563-0A6AABF17341}" destId="{E879F980-FABC-4046-8487-72446A2A6C81}" srcOrd="2" destOrd="0" parTransId="{D197261D-530C-45D5-9D0A-BB9AA4D62CCF}" sibTransId="{2F6CEFAC-B651-4FF1-945B-302F88BDAFA9}"/>
    <dgm:cxn modelId="{1F8A5F6B-0513-4A56-B4DC-DD0C1D7C5DD5}" type="presOf" srcId="{10AEBECD-B6F2-454D-A26B-65B3860991C4}" destId="{62A5949B-3598-4153-B325-F479DF4C5E43}" srcOrd="0" destOrd="0" presId="urn:microsoft.com/office/officeart/2005/8/layout/cycle6"/>
    <dgm:cxn modelId="{B16E3710-8677-4CD9-901E-3B45EF8318EB}" type="presOf" srcId="{B9ACF896-3D36-4A2B-BC4E-131A59C04B60}" destId="{E2F07BB2-66E6-473D-90CA-C8FB62C1A50E}" srcOrd="0" destOrd="0" presId="urn:microsoft.com/office/officeart/2005/8/layout/cycle6"/>
    <dgm:cxn modelId="{AB98C770-33B0-442D-A87C-7FBBD400F878}" type="presOf" srcId="{DDEE7421-1E2B-4FEE-B006-0FAFC1F86A12}" destId="{7E2D8172-57F0-4BB5-B7F3-22DBFF2DACCF}" srcOrd="0" destOrd="0" presId="urn:microsoft.com/office/officeart/2005/8/layout/cycle6"/>
    <dgm:cxn modelId="{4F307A1E-F0C3-4780-8893-709D90607713}" srcId="{D28DAABC-9CE9-4496-8563-0A6AABF17341}" destId="{B9ACF896-3D36-4A2B-BC4E-131A59C04B60}" srcOrd="0" destOrd="0" parTransId="{5D7DC98E-BAE6-441F-B6C3-C917329A8C4E}" sibTransId="{54A1E663-86ED-4B6D-991E-6A8285B618E8}"/>
    <dgm:cxn modelId="{ED6A1505-9649-431C-9C85-5DEF5602072B}" srcId="{D28DAABC-9CE9-4496-8563-0A6AABF17341}" destId="{DDEE7421-1E2B-4FEE-B006-0FAFC1F86A12}" srcOrd="4" destOrd="0" parTransId="{625778E6-D75B-49DA-BB52-7B3DC9A0F3C7}" sibTransId="{2A21183F-0309-4450-9259-A67B1ED80DD5}"/>
    <dgm:cxn modelId="{20B90CA7-79B2-4010-85F6-E46AE9FB6282}" type="presOf" srcId="{2A21183F-0309-4450-9259-A67B1ED80DD5}" destId="{689D621D-EBCF-4427-80E6-027B1AB2FC22}" srcOrd="0" destOrd="0" presId="urn:microsoft.com/office/officeart/2005/8/layout/cycle6"/>
    <dgm:cxn modelId="{B53BE326-C1A1-4CE9-85E1-7B0526A19432}" type="presOf" srcId="{93145D3D-4C17-48E3-B695-69891711FA33}" destId="{39F957F0-66C8-4875-9FB7-BF2828494E5B}" srcOrd="0" destOrd="0" presId="urn:microsoft.com/office/officeart/2005/8/layout/cycle6"/>
    <dgm:cxn modelId="{083E1481-F3EC-49FF-A1BD-22B48CAAEC5F}" type="presOf" srcId="{E879F980-FABC-4046-8487-72446A2A6C81}" destId="{3D4C31D9-B21E-492D-8B89-7E9CBA5FE907}" srcOrd="0" destOrd="0" presId="urn:microsoft.com/office/officeart/2005/8/layout/cycle6"/>
    <dgm:cxn modelId="{0AAFF0C3-6B5A-4CC8-AC7A-9978ACA7223F}" type="presOf" srcId="{2F6CEFAC-B651-4FF1-945B-302F88BDAFA9}" destId="{76D6A279-E268-4FF5-8B39-3178000AF908}" srcOrd="0" destOrd="0" presId="urn:microsoft.com/office/officeart/2005/8/layout/cycle6"/>
    <dgm:cxn modelId="{ED4F9334-5587-4F09-BCA2-B1FC6DB3176A}" srcId="{D28DAABC-9CE9-4496-8563-0A6AABF17341}" destId="{93145D3D-4C17-48E3-B695-69891711FA33}" srcOrd="3" destOrd="0" parTransId="{E75FAB07-C238-4638-AA05-8B0143130480}" sibTransId="{E7B0692E-97C9-4129-83AA-60B290B94228}"/>
    <dgm:cxn modelId="{F7586148-F376-477E-89F6-04677D43E02E}" type="presOf" srcId="{D9A18734-3C8D-434E-A730-311B667D50AA}" destId="{8BB3A4F8-14FA-47C4-82E3-FB8CCDDAC50B}" srcOrd="0" destOrd="0" presId="urn:microsoft.com/office/officeart/2005/8/layout/cycle6"/>
    <dgm:cxn modelId="{B0A6C15D-F761-4191-838F-8411A259AB62}" type="presParOf" srcId="{80AC155E-BF22-4E03-B4B2-AD313854664E}" destId="{E2F07BB2-66E6-473D-90CA-C8FB62C1A50E}" srcOrd="0" destOrd="0" presId="urn:microsoft.com/office/officeart/2005/8/layout/cycle6"/>
    <dgm:cxn modelId="{9FB2CBCA-CDF8-4A81-82D1-87BAFC29FCDD}" type="presParOf" srcId="{80AC155E-BF22-4E03-B4B2-AD313854664E}" destId="{765879DF-262D-4F4E-9E03-11043B684F91}" srcOrd="1" destOrd="0" presId="urn:microsoft.com/office/officeart/2005/8/layout/cycle6"/>
    <dgm:cxn modelId="{C04BA20E-7C68-4520-8034-8B3A05982395}" type="presParOf" srcId="{80AC155E-BF22-4E03-B4B2-AD313854664E}" destId="{5DABD507-70BD-4EFE-9A50-EAB96A83D932}" srcOrd="2" destOrd="0" presId="urn:microsoft.com/office/officeart/2005/8/layout/cycle6"/>
    <dgm:cxn modelId="{0775DD7B-1334-4F91-8EBC-1E47CADC7208}" type="presParOf" srcId="{80AC155E-BF22-4E03-B4B2-AD313854664E}" destId="{62A5949B-3598-4153-B325-F479DF4C5E43}" srcOrd="3" destOrd="0" presId="urn:microsoft.com/office/officeart/2005/8/layout/cycle6"/>
    <dgm:cxn modelId="{7B87C35E-EFAA-47EE-BD7C-469EADE2E204}" type="presParOf" srcId="{80AC155E-BF22-4E03-B4B2-AD313854664E}" destId="{D28FC895-F0FD-4E7F-A357-BFFBA0AD1EB7}" srcOrd="4" destOrd="0" presId="urn:microsoft.com/office/officeart/2005/8/layout/cycle6"/>
    <dgm:cxn modelId="{4D025A73-D151-47B5-9ABF-33CF676625BF}" type="presParOf" srcId="{80AC155E-BF22-4E03-B4B2-AD313854664E}" destId="{8BB3A4F8-14FA-47C4-82E3-FB8CCDDAC50B}" srcOrd="5" destOrd="0" presId="urn:microsoft.com/office/officeart/2005/8/layout/cycle6"/>
    <dgm:cxn modelId="{4379F1A4-1062-4A55-B993-03C5D7560F3A}" type="presParOf" srcId="{80AC155E-BF22-4E03-B4B2-AD313854664E}" destId="{3D4C31D9-B21E-492D-8B89-7E9CBA5FE907}" srcOrd="6" destOrd="0" presId="urn:microsoft.com/office/officeart/2005/8/layout/cycle6"/>
    <dgm:cxn modelId="{F3B30329-C880-42D7-AE48-3C6759FDE6EA}" type="presParOf" srcId="{80AC155E-BF22-4E03-B4B2-AD313854664E}" destId="{431581DA-0683-4EA0-9F49-9FF17653390E}" srcOrd="7" destOrd="0" presId="urn:microsoft.com/office/officeart/2005/8/layout/cycle6"/>
    <dgm:cxn modelId="{67DBA0FF-791C-4885-A993-43C6909CB98E}" type="presParOf" srcId="{80AC155E-BF22-4E03-B4B2-AD313854664E}" destId="{76D6A279-E268-4FF5-8B39-3178000AF908}" srcOrd="8" destOrd="0" presId="urn:microsoft.com/office/officeart/2005/8/layout/cycle6"/>
    <dgm:cxn modelId="{B5FB1E93-D188-42D8-B760-41B79E7EA047}" type="presParOf" srcId="{80AC155E-BF22-4E03-B4B2-AD313854664E}" destId="{39F957F0-66C8-4875-9FB7-BF2828494E5B}" srcOrd="9" destOrd="0" presId="urn:microsoft.com/office/officeart/2005/8/layout/cycle6"/>
    <dgm:cxn modelId="{5F73FFF9-7A15-42D2-8440-9A7EB8A3A1D8}" type="presParOf" srcId="{80AC155E-BF22-4E03-B4B2-AD313854664E}" destId="{CFE03247-BB6A-4B14-A9C9-E76390C5EF21}" srcOrd="10" destOrd="0" presId="urn:microsoft.com/office/officeart/2005/8/layout/cycle6"/>
    <dgm:cxn modelId="{967DF1D4-F457-40B2-9747-F782BCDD6ACE}" type="presParOf" srcId="{80AC155E-BF22-4E03-B4B2-AD313854664E}" destId="{0C2303EC-DD66-40B0-83B6-B1332639CC98}" srcOrd="11" destOrd="0" presId="urn:microsoft.com/office/officeart/2005/8/layout/cycle6"/>
    <dgm:cxn modelId="{8FECFF81-D9A2-492B-95D0-322EF3CD35AB}" type="presParOf" srcId="{80AC155E-BF22-4E03-B4B2-AD313854664E}" destId="{7E2D8172-57F0-4BB5-B7F3-22DBFF2DACCF}" srcOrd="12" destOrd="0" presId="urn:microsoft.com/office/officeart/2005/8/layout/cycle6"/>
    <dgm:cxn modelId="{1B3244B5-5FE8-443A-8FB1-B0AA2F8236E1}" type="presParOf" srcId="{80AC155E-BF22-4E03-B4B2-AD313854664E}" destId="{5BB7F6B5-7DEA-4685-B179-10CFBC7C0B13}" srcOrd="13" destOrd="0" presId="urn:microsoft.com/office/officeart/2005/8/layout/cycle6"/>
    <dgm:cxn modelId="{E170CC69-D6D6-4141-9FE1-2EBD0492FE3F}" type="presParOf" srcId="{80AC155E-BF22-4E03-B4B2-AD313854664E}" destId="{689D621D-EBCF-4427-80E6-027B1AB2FC2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8ED00D-22AF-4775-A01B-1D4FC2E2D6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051B20-7BCB-4B41-A666-7D9F99BBB7B0}">
      <dgm:prSet phldrT="[Текст]" custT="1"/>
      <dgm:spPr/>
      <dgm:t>
        <a:bodyPr/>
        <a:lstStyle/>
        <a:p>
          <a:r>
            <a:rPr lang="ru-RU" sz="1300" dirty="0"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dirty="0"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dirty="0"/>
        </a:p>
      </dgm:t>
    </dgm:pt>
    <dgm:pt modelId="{DE36FFDE-2FE4-478D-B571-D8A25F2DF68F}" type="parTrans" cxnId="{EE813F1C-C4FA-4DDC-927C-9ECF97221F38}">
      <dgm:prSet/>
      <dgm:spPr/>
      <dgm:t>
        <a:bodyPr/>
        <a:lstStyle/>
        <a:p>
          <a:endParaRPr lang="ru-RU"/>
        </a:p>
      </dgm:t>
    </dgm:pt>
    <dgm:pt modelId="{25E16F8F-9E04-48F7-B895-0D0EBE869754}" type="sibTrans" cxnId="{EE813F1C-C4FA-4DDC-927C-9ECF97221F38}">
      <dgm:prSet/>
      <dgm:spPr/>
      <dgm:t>
        <a:bodyPr/>
        <a:lstStyle/>
        <a:p>
          <a:endParaRPr lang="ru-RU"/>
        </a:p>
      </dgm:t>
    </dgm:pt>
    <dgm:pt modelId="{55DC6363-C027-4CC1-A622-E8E1F8B2878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effectLst/>
            <a:latin typeface="Times New Roman"/>
            <a:ea typeface="Times New Roman"/>
            <a:cs typeface="+mn-cs"/>
          </a:endParaRPr>
        </a:p>
      </dgm:t>
    </dgm:pt>
    <dgm:pt modelId="{3F0AA267-3757-4393-9E17-4F8E7284F7C1}" type="parTrans" cxnId="{DFFEAF9C-F41E-4B94-A5F9-FEC7E1D3F6A7}">
      <dgm:prSet/>
      <dgm:spPr/>
      <dgm:t>
        <a:bodyPr/>
        <a:lstStyle/>
        <a:p>
          <a:endParaRPr lang="ru-RU"/>
        </a:p>
      </dgm:t>
    </dgm:pt>
    <dgm:pt modelId="{0FCAE41E-0BF0-4AD4-A4DB-666CA15F271B}" type="sibTrans" cxnId="{DFFEAF9C-F41E-4B94-A5F9-FEC7E1D3F6A7}">
      <dgm:prSet/>
      <dgm:spPr/>
      <dgm:t>
        <a:bodyPr/>
        <a:lstStyle/>
        <a:p>
          <a:endParaRPr lang="ru-RU"/>
        </a:p>
      </dgm:t>
    </dgm:pt>
    <dgm:pt modelId="{9CA0FE06-48E5-49E1-B614-4AE9B0D41F69}">
      <dgm:prSet custT="1"/>
      <dgm:spPr/>
      <dgm:t>
        <a:bodyPr/>
        <a:lstStyle/>
        <a:p>
          <a:r>
            <a:rPr lang="ru-RU" sz="1300"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dirty="0">
            <a:effectLst/>
            <a:latin typeface="Times New Roman"/>
            <a:ea typeface="Times New Roman"/>
          </a:endParaRPr>
        </a:p>
      </dgm:t>
    </dgm:pt>
    <dgm:pt modelId="{508385D9-A8B2-4EAF-BD43-06F0C578D062}" type="parTrans" cxnId="{69F294A7-5352-4F08-A18A-E3F5F22AEFA1}">
      <dgm:prSet/>
      <dgm:spPr/>
      <dgm:t>
        <a:bodyPr/>
        <a:lstStyle/>
        <a:p>
          <a:endParaRPr lang="ru-RU"/>
        </a:p>
      </dgm:t>
    </dgm:pt>
    <dgm:pt modelId="{8DFA0C93-D993-404B-8A77-559E9CB965C2}" type="sibTrans" cxnId="{69F294A7-5352-4F08-A18A-E3F5F22AEFA1}">
      <dgm:prSet/>
      <dgm:spPr/>
      <dgm:t>
        <a:bodyPr/>
        <a:lstStyle/>
        <a:p>
          <a:endParaRPr lang="ru-RU"/>
        </a:p>
      </dgm:t>
    </dgm:pt>
    <dgm:pt modelId="{1B65A7FF-1B01-44A2-A5C3-F3990123A071}">
      <dgm:prSet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300"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dirty="0">
            <a:effectLst/>
            <a:latin typeface="Times New Roman"/>
            <a:ea typeface="Times New Roman"/>
          </a:endParaRPr>
        </a:p>
      </dgm:t>
    </dgm:pt>
    <dgm:pt modelId="{407FAE1F-5449-452A-BF96-401148D841B4}" type="parTrans" cxnId="{1AC69E7D-F281-417F-B0EA-171ABB50DEF2}">
      <dgm:prSet/>
      <dgm:spPr/>
      <dgm:t>
        <a:bodyPr/>
        <a:lstStyle/>
        <a:p>
          <a:endParaRPr lang="ru-RU"/>
        </a:p>
      </dgm:t>
    </dgm:pt>
    <dgm:pt modelId="{EED172A3-837B-4D5C-89BB-D862F9CABC7D}" type="sibTrans" cxnId="{1AC69E7D-F281-417F-B0EA-171ABB50DEF2}">
      <dgm:prSet/>
      <dgm:spPr/>
      <dgm:t>
        <a:bodyPr/>
        <a:lstStyle/>
        <a:p>
          <a:endParaRPr lang="ru-RU"/>
        </a:p>
      </dgm:t>
    </dgm:pt>
    <dgm:pt modelId="{61309400-8146-494A-A34C-07BC0639C7C2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  <a:endParaRPr lang="ru-RU" sz="1300" kern="1200" dirty="0">
            <a:effectLst/>
            <a:latin typeface="Times New Roman"/>
            <a:ea typeface="Times New Roman"/>
            <a:cs typeface="+mn-cs"/>
          </a:endParaRPr>
        </a:p>
      </dgm:t>
    </dgm:pt>
    <dgm:pt modelId="{FF5CAD87-A4A4-49B5-804D-280061E5B2F6}" type="parTrans" cxnId="{CB163D83-0826-467C-9259-B564C97978F4}">
      <dgm:prSet/>
      <dgm:spPr/>
      <dgm:t>
        <a:bodyPr/>
        <a:lstStyle/>
        <a:p>
          <a:endParaRPr lang="ru-RU"/>
        </a:p>
      </dgm:t>
    </dgm:pt>
    <dgm:pt modelId="{76B437DE-3120-41E9-BCC8-69A5117747C4}" type="sibTrans" cxnId="{CB163D83-0826-467C-9259-B564C97978F4}">
      <dgm:prSet/>
      <dgm:spPr/>
      <dgm:t>
        <a:bodyPr/>
        <a:lstStyle/>
        <a:p>
          <a:endParaRPr lang="ru-RU"/>
        </a:p>
      </dgm:t>
    </dgm:pt>
    <dgm:pt modelId="{2D27D3CF-1670-4DD3-8982-F7C53DC340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  <a:endParaRPr lang="ru-RU" sz="1300" dirty="0">
            <a:effectLst/>
            <a:latin typeface="Times New Roman"/>
          </a:endParaRPr>
        </a:p>
      </dgm:t>
    </dgm:pt>
    <dgm:pt modelId="{5094FC40-C605-4035-AD1C-740E69688D99}" type="parTrans" cxnId="{FD2846FC-3B81-4568-9CBB-673EF4E2A14D}">
      <dgm:prSet/>
      <dgm:spPr/>
      <dgm:t>
        <a:bodyPr/>
        <a:lstStyle/>
        <a:p>
          <a:endParaRPr lang="ru-RU"/>
        </a:p>
      </dgm:t>
    </dgm:pt>
    <dgm:pt modelId="{CFD6AA13-28B0-4F77-B064-FE72A78E4BB2}" type="sibTrans" cxnId="{FD2846FC-3B81-4568-9CBB-673EF4E2A14D}">
      <dgm:prSet/>
      <dgm:spPr/>
      <dgm:t>
        <a:bodyPr/>
        <a:lstStyle/>
        <a:p>
          <a:endParaRPr lang="ru-RU"/>
        </a:p>
      </dgm:t>
    </dgm:pt>
    <dgm:pt modelId="{B4CAA068-BAF9-481C-B88E-9F0A94986A16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dirty="0">
            <a:effectLst/>
            <a:latin typeface="Times New Roman"/>
            <a:ea typeface="Times New Roman"/>
          </a:endParaRPr>
        </a:p>
      </dgm:t>
    </dgm:pt>
    <dgm:pt modelId="{6B16D7B8-265D-47CB-A16C-87CE6C22D959}" type="parTrans" cxnId="{A8D14F68-71CD-4AF8-8608-92DE870F1281}">
      <dgm:prSet/>
      <dgm:spPr/>
      <dgm:t>
        <a:bodyPr/>
        <a:lstStyle/>
        <a:p>
          <a:endParaRPr lang="ru-RU"/>
        </a:p>
      </dgm:t>
    </dgm:pt>
    <dgm:pt modelId="{70A20DEE-6FA8-4AB4-BDFF-AB2E97FF1959}" type="sibTrans" cxnId="{A8D14F68-71CD-4AF8-8608-92DE870F1281}">
      <dgm:prSet/>
      <dgm:spPr/>
      <dgm:t>
        <a:bodyPr/>
        <a:lstStyle/>
        <a:p>
          <a:endParaRPr lang="ru-RU"/>
        </a:p>
      </dgm:t>
    </dgm:pt>
    <dgm:pt modelId="{8FE3645D-3BC0-4EDF-9A25-BB6955095D4C}">
      <dgm:prSet/>
      <dgm:spPr/>
      <dgm:t>
        <a:bodyPr/>
        <a:lstStyle/>
        <a:p>
          <a:endParaRPr lang="ru-RU"/>
        </a:p>
      </dgm:t>
    </dgm:pt>
    <dgm:pt modelId="{A1D7B403-B579-4685-9C9F-AA5F639BBA27}" type="parTrans" cxnId="{849FCEB3-EF54-4447-B0EA-0614956B783E}">
      <dgm:prSet/>
      <dgm:spPr/>
      <dgm:t>
        <a:bodyPr/>
        <a:lstStyle/>
        <a:p>
          <a:endParaRPr lang="ru-RU"/>
        </a:p>
      </dgm:t>
    </dgm:pt>
    <dgm:pt modelId="{6AD42360-A3E0-46BF-819F-A1980D301559}" type="sibTrans" cxnId="{849FCEB3-EF54-4447-B0EA-0614956B783E}">
      <dgm:prSet/>
      <dgm:spPr/>
      <dgm:t>
        <a:bodyPr/>
        <a:lstStyle/>
        <a:p>
          <a:endParaRPr lang="ru-RU"/>
        </a:p>
      </dgm:t>
    </dgm:pt>
    <dgm:pt modelId="{932964BE-EC58-4E86-870C-2EE12E875181}">
      <dgm:prSet/>
      <dgm:spPr/>
      <dgm:t>
        <a:bodyPr/>
        <a:lstStyle/>
        <a:p>
          <a:endParaRPr lang="ru-RU" dirty="0"/>
        </a:p>
      </dgm:t>
    </dgm:pt>
    <dgm:pt modelId="{344A45C4-52B8-4DE2-8DA1-478DF2DB15CE}" type="sibTrans" cxnId="{842D1CB0-41BA-49BC-9B3A-B1B30E0DE947}">
      <dgm:prSet/>
      <dgm:spPr/>
      <dgm:t>
        <a:bodyPr/>
        <a:lstStyle/>
        <a:p>
          <a:endParaRPr lang="ru-RU"/>
        </a:p>
      </dgm:t>
    </dgm:pt>
    <dgm:pt modelId="{7B911E87-4EA4-44B1-AB95-862548323C6E}" type="parTrans" cxnId="{842D1CB0-41BA-49BC-9B3A-B1B30E0DE947}">
      <dgm:prSet/>
      <dgm:spPr/>
      <dgm:t>
        <a:bodyPr/>
        <a:lstStyle/>
        <a:p>
          <a:endParaRPr lang="ru-RU"/>
        </a:p>
      </dgm:t>
    </dgm:pt>
    <dgm:pt modelId="{DD72EDE9-81FD-48AF-A9A5-E3A722A83FA0}" type="pres">
      <dgm:prSet presAssocID="{E28ED00D-22AF-4775-A01B-1D4FC2E2D6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68706B-54DE-4280-B4C1-D025A00FB065}" type="pres">
      <dgm:prSet presAssocID="{E28ED00D-22AF-4775-A01B-1D4FC2E2D6B9}" presName="Name1" presStyleCnt="0"/>
      <dgm:spPr/>
    </dgm:pt>
    <dgm:pt modelId="{BA962E62-B27E-4B11-B678-4735A8855938}" type="pres">
      <dgm:prSet presAssocID="{E28ED00D-22AF-4775-A01B-1D4FC2E2D6B9}" presName="cycle" presStyleCnt="0"/>
      <dgm:spPr/>
    </dgm:pt>
    <dgm:pt modelId="{6CB68584-15E9-448C-B000-16B5BAFDDA56}" type="pres">
      <dgm:prSet presAssocID="{E28ED00D-22AF-4775-A01B-1D4FC2E2D6B9}" presName="srcNode" presStyleLbl="node1" presStyleIdx="0" presStyleCnt="7"/>
      <dgm:spPr/>
    </dgm:pt>
    <dgm:pt modelId="{E77777D5-726E-4969-B179-1A0B5B61BC7C}" type="pres">
      <dgm:prSet presAssocID="{E28ED00D-22AF-4775-A01B-1D4FC2E2D6B9}" presName="conn" presStyleLbl="parChTrans1D2" presStyleIdx="0" presStyleCnt="1"/>
      <dgm:spPr/>
      <dgm:t>
        <a:bodyPr/>
        <a:lstStyle/>
        <a:p>
          <a:endParaRPr lang="ru-RU"/>
        </a:p>
      </dgm:t>
    </dgm:pt>
    <dgm:pt modelId="{7341C25C-3327-4F1A-AF25-AA489DB2AF66}" type="pres">
      <dgm:prSet presAssocID="{E28ED00D-22AF-4775-A01B-1D4FC2E2D6B9}" presName="extraNode" presStyleLbl="node1" presStyleIdx="0" presStyleCnt="7"/>
      <dgm:spPr/>
    </dgm:pt>
    <dgm:pt modelId="{2212CB21-3EAB-43DC-B05D-B49DE6C58534}" type="pres">
      <dgm:prSet presAssocID="{E28ED00D-22AF-4775-A01B-1D4FC2E2D6B9}" presName="dstNode" presStyleLbl="node1" presStyleIdx="0" presStyleCnt="7"/>
      <dgm:spPr/>
    </dgm:pt>
    <dgm:pt modelId="{7F96B004-355C-4159-94FB-1C54CB964219}" type="pres">
      <dgm:prSet presAssocID="{D1051B20-7BCB-4B41-A666-7D9F99BBB7B0}" presName="text_1" presStyleLbl="node1" presStyleIdx="0" presStyleCnt="7" custScaleX="100725" custScaleY="130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F4D8-9F65-47DD-A74F-999BCFA54E0B}" type="pres">
      <dgm:prSet presAssocID="{D1051B20-7BCB-4B41-A666-7D9F99BBB7B0}" presName="accent_1" presStyleCnt="0"/>
      <dgm:spPr/>
    </dgm:pt>
    <dgm:pt modelId="{FAE2CE50-AB88-44DD-90BF-F5CD9631448A}" type="pres">
      <dgm:prSet presAssocID="{D1051B20-7BCB-4B41-A666-7D9F99BBB7B0}" presName="accentRepeatNode" presStyleLbl="solidFgAcc1" presStyleIdx="0" presStyleCnt="7"/>
      <dgm:spPr/>
    </dgm:pt>
    <dgm:pt modelId="{229721A6-A6B6-4582-A299-C788624EF803}" type="pres">
      <dgm:prSet presAssocID="{9CA0FE06-48E5-49E1-B614-4AE9B0D41F69}" presName="text_2" presStyleLbl="node1" presStyleIdx="1" presStyleCnt="7" custScaleX="100705" custScaleY="120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AAC08-6A70-48DD-8A83-004E4ED5B1A3}" type="pres">
      <dgm:prSet presAssocID="{9CA0FE06-48E5-49E1-B614-4AE9B0D41F69}" presName="accent_2" presStyleCnt="0"/>
      <dgm:spPr/>
    </dgm:pt>
    <dgm:pt modelId="{3870711C-69A2-49C7-BD44-7B8F0C3CDEF1}" type="pres">
      <dgm:prSet presAssocID="{9CA0FE06-48E5-49E1-B614-4AE9B0D41F69}" presName="accentRepeatNode" presStyleLbl="solidFgAcc1" presStyleIdx="1" presStyleCnt="7"/>
      <dgm:spPr/>
    </dgm:pt>
    <dgm:pt modelId="{91A9520A-1A35-441D-954F-D30C5C1A1A8C}" type="pres">
      <dgm:prSet presAssocID="{2D27D3CF-1670-4DD3-8982-F7C53DC340E5}" presName="text_3" presStyleLbl="node1" presStyleIdx="2" presStyleCnt="7" custScaleY="120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B271F-BBF5-4D1B-9881-09E3A5547058}" type="pres">
      <dgm:prSet presAssocID="{2D27D3CF-1670-4DD3-8982-F7C53DC340E5}" presName="accent_3" presStyleCnt="0"/>
      <dgm:spPr/>
    </dgm:pt>
    <dgm:pt modelId="{77D4E97B-01DE-4132-B50B-6CBAA58F022B}" type="pres">
      <dgm:prSet presAssocID="{2D27D3CF-1670-4DD3-8982-F7C53DC340E5}" presName="accentRepeatNode" presStyleLbl="solidFgAcc1" presStyleIdx="2" presStyleCnt="7"/>
      <dgm:spPr/>
    </dgm:pt>
    <dgm:pt modelId="{70AEB2A2-BB58-45C6-900C-B5ADC31818BC}" type="pres">
      <dgm:prSet presAssocID="{61309400-8146-494A-A34C-07BC0639C7C2}" presName="text_4" presStyleLbl="node1" presStyleIdx="3" presStyleCnt="7" custScaleY="121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680E-E297-4531-948E-572AD3AA7C3B}" type="pres">
      <dgm:prSet presAssocID="{61309400-8146-494A-A34C-07BC0639C7C2}" presName="accent_4" presStyleCnt="0"/>
      <dgm:spPr/>
    </dgm:pt>
    <dgm:pt modelId="{DD27985B-F805-430D-9997-0734F6D4D14F}" type="pres">
      <dgm:prSet presAssocID="{61309400-8146-494A-A34C-07BC0639C7C2}" presName="accentRepeatNode" presStyleLbl="solidFgAcc1" presStyleIdx="3" presStyleCnt="7"/>
      <dgm:spPr/>
    </dgm:pt>
    <dgm:pt modelId="{97F27B40-B778-40ED-8CBE-C027DA41C376}" type="pres">
      <dgm:prSet presAssocID="{B4CAA068-BAF9-481C-B88E-9F0A94986A16}" presName="text_5" presStyleLbl="node1" presStyleIdx="4" presStyleCnt="7" custScaleY="100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FC7E4-6972-4DE0-8AF3-0C5334BD4301}" type="pres">
      <dgm:prSet presAssocID="{B4CAA068-BAF9-481C-B88E-9F0A94986A16}" presName="accent_5" presStyleCnt="0"/>
      <dgm:spPr/>
    </dgm:pt>
    <dgm:pt modelId="{42B508CB-6524-43AF-94B3-F4ABB92C76F9}" type="pres">
      <dgm:prSet presAssocID="{B4CAA068-BAF9-481C-B88E-9F0A94986A16}" presName="accentRepeatNode" presStyleLbl="solidFgAcc1" presStyleIdx="4" presStyleCnt="7"/>
      <dgm:spPr/>
    </dgm:pt>
    <dgm:pt modelId="{2DB7CE6D-CDD4-4140-8425-E47768BEE46F}" type="pres">
      <dgm:prSet presAssocID="{1B65A7FF-1B01-44A2-A5C3-F3990123A071}" presName="text_6" presStyleLbl="node1" presStyleIdx="5" presStyleCnt="7" custScaleY="116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D1F28-98AC-42D7-A2DE-2A84091DEAF6}" type="pres">
      <dgm:prSet presAssocID="{1B65A7FF-1B01-44A2-A5C3-F3990123A071}" presName="accent_6" presStyleCnt="0"/>
      <dgm:spPr/>
    </dgm:pt>
    <dgm:pt modelId="{3E811430-E23D-443A-BCA1-0835842B2F8C}" type="pres">
      <dgm:prSet presAssocID="{1B65A7FF-1B01-44A2-A5C3-F3990123A071}" presName="accentRepeatNode" presStyleLbl="solidFgAcc1" presStyleIdx="5" presStyleCnt="7"/>
      <dgm:spPr/>
    </dgm:pt>
    <dgm:pt modelId="{03C42FAE-CF84-42AA-92E7-CBB36D2C7654}" type="pres">
      <dgm:prSet presAssocID="{55DC6363-C027-4CC1-A622-E8E1F8B28787}" presName="text_7" presStyleLbl="node1" presStyleIdx="6" presStyleCnt="7" custScaleY="1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4488-C6A7-49FB-996E-2E5D24F55569}" type="pres">
      <dgm:prSet presAssocID="{55DC6363-C027-4CC1-A622-E8E1F8B28787}" presName="accent_7" presStyleCnt="0"/>
      <dgm:spPr/>
    </dgm:pt>
    <dgm:pt modelId="{4B0D482C-10FE-4197-998C-23ECBD45391D}" type="pres">
      <dgm:prSet presAssocID="{55DC6363-C027-4CC1-A622-E8E1F8B28787}" presName="accentRepeatNode" presStyleLbl="solidFgAcc1" presStyleIdx="6" presStyleCnt="7"/>
      <dgm:spPr/>
    </dgm:pt>
  </dgm:ptLst>
  <dgm:cxnLst>
    <dgm:cxn modelId="{1870FB4A-8522-429A-BA56-15CF3A2F5696}" type="presOf" srcId="{E28ED00D-22AF-4775-A01B-1D4FC2E2D6B9}" destId="{DD72EDE9-81FD-48AF-A9A5-E3A722A83FA0}" srcOrd="0" destOrd="0" presId="urn:microsoft.com/office/officeart/2008/layout/VerticalCurvedList"/>
    <dgm:cxn modelId="{6CDE0FB2-2FBE-41EA-AA7E-B114D8DC9532}" type="presOf" srcId="{61309400-8146-494A-A34C-07BC0639C7C2}" destId="{70AEB2A2-BB58-45C6-900C-B5ADC31818BC}" srcOrd="0" destOrd="0" presId="urn:microsoft.com/office/officeart/2008/layout/VerticalCurvedList"/>
    <dgm:cxn modelId="{9958C00B-6E85-4CD2-8CCF-94090ECFD6E8}" type="presOf" srcId="{B4CAA068-BAF9-481C-B88E-9F0A94986A16}" destId="{97F27B40-B778-40ED-8CBE-C027DA41C376}" srcOrd="0" destOrd="0" presId="urn:microsoft.com/office/officeart/2008/layout/VerticalCurvedList"/>
    <dgm:cxn modelId="{1AC69E7D-F281-417F-B0EA-171ABB50DEF2}" srcId="{E28ED00D-22AF-4775-A01B-1D4FC2E2D6B9}" destId="{1B65A7FF-1B01-44A2-A5C3-F3990123A071}" srcOrd="5" destOrd="0" parTransId="{407FAE1F-5449-452A-BF96-401148D841B4}" sibTransId="{EED172A3-837B-4D5C-89BB-D862F9CABC7D}"/>
    <dgm:cxn modelId="{89578219-B91B-483B-93A3-C5B8428BE90A}" type="presOf" srcId="{25E16F8F-9E04-48F7-B895-0D0EBE869754}" destId="{E77777D5-726E-4969-B179-1A0B5B61BC7C}" srcOrd="0" destOrd="0" presId="urn:microsoft.com/office/officeart/2008/layout/VerticalCurvedList"/>
    <dgm:cxn modelId="{59EA88E4-1766-40D4-8D95-691661BF8C90}" type="presOf" srcId="{1B65A7FF-1B01-44A2-A5C3-F3990123A071}" destId="{2DB7CE6D-CDD4-4140-8425-E47768BEE46F}" srcOrd="0" destOrd="0" presId="urn:microsoft.com/office/officeart/2008/layout/VerticalCurvedList"/>
    <dgm:cxn modelId="{FD2846FC-3B81-4568-9CBB-673EF4E2A14D}" srcId="{E28ED00D-22AF-4775-A01B-1D4FC2E2D6B9}" destId="{2D27D3CF-1670-4DD3-8982-F7C53DC340E5}" srcOrd="2" destOrd="0" parTransId="{5094FC40-C605-4035-AD1C-740E69688D99}" sibTransId="{CFD6AA13-28B0-4F77-B064-FE72A78E4BB2}"/>
    <dgm:cxn modelId="{A8091D86-2005-4BFD-962F-D5939E4CE436}" type="presOf" srcId="{55DC6363-C027-4CC1-A622-E8E1F8B28787}" destId="{03C42FAE-CF84-42AA-92E7-CBB36D2C7654}" srcOrd="0" destOrd="0" presId="urn:microsoft.com/office/officeart/2008/layout/VerticalCurvedList"/>
    <dgm:cxn modelId="{842D1CB0-41BA-49BC-9B3A-B1B30E0DE947}" srcId="{E28ED00D-22AF-4775-A01B-1D4FC2E2D6B9}" destId="{932964BE-EC58-4E86-870C-2EE12E875181}" srcOrd="8" destOrd="0" parTransId="{7B911E87-4EA4-44B1-AB95-862548323C6E}" sibTransId="{344A45C4-52B8-4DE2-8DA1-478DF2DB15CE}"/>
    <dgm:cxn modelId="{EE813F1C-C4FA-4DDC-927C-9ECF97221F38}" srcId="{E28ED00D-22AF-4775-A01B-1D4FC2E2D6B9}" destId="{D1051B20-7BCB-4B41-A666-7D9F99BBB7B0}" srcOrd="0" destOrd="0" parTransId="{DE36FFDE-2FE4-478D-B571-D8A25F2DF68F}" sibTransId="{25E16F8F-9E04-48F7-B895-0D0EBE869754}"/>
    <dgm:cxn modelId="{CB163D83-0826-467C-9259-B564C97978F4}" srcId="{E28ED00D-22AF-4775-A01B-1D4FC2E2D6B9}" destId="{61309400-8146-494A-A34C-07BC0639C7C2}" srcOrd="3" destOrd="0" parTransId="{FF5CAD87-A4A4-49B5-804D-280061E5B2F6}" sibTransId="{76B437DE-3120-41E9-BCC8-69A5117747C4}"/>
    <dgm:cxn modelId="{DFFEAF9C-F41E-4B94-A5F9-FEC7E1D3F6A7}" srcId="{E28ED00D-22AF-4775-A01B-1D4FC2E2D6B9}" destId="{55DC6363-C027-4CC1-A622-E8E1F8B28787}" srcOrd="6" destOrd="0" parTransId="{3F0AA267-3757-4393-9E17-4F8E7284F7C1}" sibTransId="{0FCAE41E-0BF0-4AD4-A4DB-666CA15F271B}"/>
    <dgm:cxn modelId="{E55DE766-04EE-4528-A272-94C3ABDF3450}" type="presOf" srcId="{D1051B20-7BCB-4B41-A666-7D9F99BBB7B0}" destId="{7F96B004-355C-4159-94FB-1C54CB964219}" srcOrd="0" destOrd="0" presId="urn:microsoft.com/office/officeart/2008/layout/VerticalCurvedList"/>
    <dgm:cxn modelId="{B00C9057-7B86-41DE-B387-CA7A51B941AF}" type="presOf" srcId="{9CA0FE06-48E5-49E1-B614-4AE9B0D41F69}" destId="{229721A6-A6B6-4582-A299-C788624EF803}" srcOrd="0" destOrd="0" presId="urn:microsoft.com/office/officeart/2008/layout/VerticalCurvedList"/>
    <dgm:cxn modelId="{849FCEB3-EF54-4447-B0EA-0614956B783E}" srcId="{E28ED00D-22AF-4775-A01B-1D4FC2E2D6B9}" destId="{8FE3645D-3BC0-4EDF-9A25-BB6955095D4C}" srcOrd="7" destOrd="0" parTransId="{A1D7B403-B579-4685-9C9F-AA5F639BBA27}" sibTransId="{6AD42360-A3E0-46BF-819F-A1980D301559}"/>
    <dgm:cxn modelId="{A8D14F68-71CD-4AF8-8608-92DE870F1281}" srcId="{E28ED00D-22AF-4775-A01B-1D4FC2E2D6B9}" destId="{B4CAA068-BAF9-481C-B88E-9F0A94986A16}" srcOrd="4" destOrd="0" parTransId="{6B16D7B8-265D-47CB-A16C-87CE6C22D959}" sibTransId="{70A20DEE-6FA8-4AB4-BDFF-AB2E97FF1959}"/>
    <dgm:cxn modelId="{EF1CE034-EF57-47DE-A877-0C81E0502928}" type="presOf" srcId="{2D27D3CF-1670-4DD3-8982-F7C53DC340E5}" destId="{91A9520A-1A35-441D-954F-D30C5C1A1A8C}" srcOrd="0" destOrd="0" presId="urn:microsoft.com/office/officeart/2008/layout/VerticalCurvedList"/>
    <dgm:cxn modelId="{69F294A7-5352-4F08-A18A-E3F5F22AEFA1}" srcId="{E28ED00D-22AF-4775-A01B-1D4FC2E2D6B9}" destId="{9CA0FE06-48E5-49E1-B614-4AE9B0D41F69}" srcOrd="1" destOrd="0" parTransId="{508385D9-A8B2-4EAF-BD43-06F0C578D062}" sibTransId="{8DFA0C93-D993-404B-8A77-559E9CB965C2}"/>
    <dgm:cxn modelId="{DC1B5A7B-72BF-4017-9B07-938397CB1B52}" type="presParOf" srcId="{DD72EDE9-81FD-48AF-A9A5-E3A722A83FA0}" destId="{D968706B-54DE-4280-B4C1-D025A00FB065}" srcOrd="0" destOrd="0" presId="urn:microsoft.com/office/officeart/2008/layout/VerticalCurvedList"/>
    <dgm:cxn modelId="{B21D29A9-A471-4BBD-8636-A7082B91AEE0}" type="presParOf" srcId="{D968706B-54DE-4280-B4C1-D025A00FB065}" destId="{BA962E62-B27E-4B11-B678-4735A8855938}" srcOrd="0" destOrd="0" presId="urn:microsoft.com/office/officeart/2008/layout/VerticalCurvedList"/>
    <dgm:cxn modelId="{F50E3FF3-1EB6-45DB-8299-BDB7D33FE818}" type="presParOf" srcId="{BA962E62-B27E-4B11-B678-4735A8855938}" destId="{6CB68584-15E9-448C-B000-16B5BAFDDA56}" srcOrd="0" destOrd="0" presId="urn:microsoft.com/office/officeart/2008/layout/VerticalCurvedList"/>
    <dgm:cxn modelId="{052FFA87-6D04-499D-893C-92E0B7E853ED}" type="presParOf" srcId="{BA962E62-B27E-4B11-B678-4735A8855938}" destId="{E77777D5-726E-4969-B179-1A0B5B61BC7C}" srcOrd="1" destOrd="0" presId="urn:microsoft.com/office/officeart/2008/layout/VerticalCurvedList"/>
    <dgm:cxn modelId="{7C016D77-FA0C-4120-A42E-39EF61145FBE}" type="presParOf" srcId="{BA962E62-B27E-4B11-B678-4735A8855938}" destId="{7341C25C-3327-4F1A-AF25-AA489DB2AF66}" srcOrd="2" destOrd="0" presId="urn:microsoft.com/office/officeart/2008/layout/VerticalCurvedList"/>
    <dgm:cxn modelId="{B31DBBE9-781E-42EB-9D15-0183E7A41765}" type="presParOf" srcId="{BA962E62-B27E-4B11-B678-4735A8855938}" destId="{2212CB21-3EAB-43DC-B05D-B49DE6C58534}" srcOrd="3" destOrd="0" presId="urn:microsoft.com/office/officeart/2008/layout/VerticalCurvedList"/>
    <dgm:cxn modelId="{0D2F7DF5-4C30-4F17-9980-6B2E0454D859}" type="presParOf" srcId="{D968706B-54DE-4280-B4C1-D025A00FB065}" destId="{7F96B004-355C-4159-94FB-1C54CB964219}" srcOrd="1" destOrd="0" presId="urn:microsoft.com/office/officeart/2008/layout/VerticalCurvedList"/>
    <dgm:cxn modelId="{ED30F7DD-96F4-4091-AC7B-401A1F45F43B}" type="presParOf" srcId="{D968706B-54DE-4280-B4C1-D025A00FB065}" destId="{FB28F4D8-9F65-47DD-A74F-999BCFA54E0B}" srcOrd="2" destOrd="0" presId="urn:microsoft.com/office/officeart/2008/layout/VerticalCurvedList"/>
    <dgm:cxn modelId="{0F2E979A-BA04-4317-A97C-E0930CA4C5E4}" type="presParOf" srcId="{FB28F4D8-9F65-47DD-A74F-999BCFA54E0B}" destId="{FAE2CE50-AB88-44DD-90BF-F5CD9631448A}" srcOrd="0" destOrd="0" presId="urn:microsoft.com/office/officeart/2008/layout/VerticalCurvedList"/>
    <dgm:cxn modelId="{FCFC15DF-500D-4207-9983-99A170721B07}" type="presParOf" srcId="{D968706B-54DE-4280-B4C1-D025A00FB065}" destId="{229721A6-A6B6-4582-A299-C788624EF803}" srcOrd="3" destOrd="0" presId="urn:microsoft.com/office/officeart/2008/layout/VerticalCurvedList"/>
    <dgm:cxn modelId="{4D280F2F-5F44-4752-B644-6BEFE979BF30}" type="presParOf" srcId="{D968706B-54DE-4280-B4C1-D025A00FB065}" destId="{2C6AAC08-6A70-48DD-8A83-004E4ED5B1A3}" srcOrd="4" destOrd="0" presId="urn:microsoft.com/office/officeart/2008/layout/VerticalCurvedList"/>
    <dgm:cxn modelId="{A8501A71-32DA-4DFE-8BF5-176232EE9D74}" type="presParOf" srcId="{2C6AAC08-6A70-48DD-8A83-004E4ED5B1A3}" destId="{3870711C-69A2-49C7-BD44-7B8F0C3CDEF1}" srcOrd="0" destOrd="0" presId="urn:microsoft.com/office/officeart/2008/layout/VerticalCurvedList"/>
    <dgm:cxn modelId="{B9638F4B-3D40-4F4B-A4A1-8F4AA01EA2DA}" type="presParOf" srcId="{D968706B-54DE-4280-B4C1-D025A00FB065}" destId="{91A9520A-1A35-441D-954F-D30C5C1A1A8C}" srcOrd="5" destOrd="0" presId="urn:microsoft.com/office/officeart/2008/layout/VerticalCurvedList"/>
    <dgm:cxn modelId="{AAB3C5F5-E841-4805-86A2-5BA2531DADCE}" type="presParOf" srcId="{D968706B-54DE-4280-B4C1-D025A00FB065}" destId="{15CB271F-BBF5-4D1B-9881-09E3A5547058}" srcOrd="6" destOrd="0" presId="urn:microsoft.com/office/officeart/2008/layout/VerticalCurvedList"/>
    <dgm:cxn modelId="{09937C19-FD74-40B5-B311-76A0134F22CF}" type="presParOf" srcId="{15CB271F-BBF5-4D1B-9881-09E3A5547058}" destId="{77D4E97B-01DE-4132-B50B-6CBAA58F022B}" srcOrd="0" destOrd="0" presId="urn:microsoft.com/office/officeart/2008/layout/VerticalCurvedList"/>
    <dgm:cxn modelId="{2B97CD50-9617-4CCA-9091-BF70B26E76E6}" type="presParOf" srcId="{D968706B-54DE-4280-B4C1-D025A00FB065}" destId="{70AEB2A2-BB58-45C6-900C-B5ADC31818BC}" srcOrd="7" destOrd="0" presId="urn:microsoft.com/office/officeart/2008/layout/VerticalCurvedList"/>
    <dgm:cxn modelId="{833BAE05-8E47-4DCE-A660-BC7A1D0A2C7A}" type="presParOf" srcId="{D968706B-54DE-4280-B4C1-D025A00FB065}" destId="{C3DD680E-E297-4531-948E-572AD3AA7C3B}" srcOrd="8" destOrd="0" presId="urn:microsoft.com/office/officeart/2008/layout/VerticalCurvedList"/>
    <dgm:cxn modelId="{E96376B3-6332-4281-9662-ACC71705D662}" type="presParOf" srcId="{C3DD680E-E297-4531-948E-572AD3AA7C3B}" destId="{DD27985B-F805-430D-9997-0734F6D4D14F}" srcOrd="0" destOrd="0" presId="urn:microsoft.com/office/officeart/2008/layout/VerticalCurvedList"/>
    <dgm:cxn modelId="{185ACA80-0669-4B1A-9261-41AC1BF0C482}" type="presParOf" srcId="{D968706B-54DE-4280-B4C1-D025A00FB065}" destId="{97F27B40-B778-40ED-8CBE-C027DA41C376}" srcOrd="9" destOrd="0" presId="urn:microsoft.com/office/officeart/2008/layout/VerticalCurvedList"/>
    <dgm:cxn modelId="{82603F3E-A1EB-4830-9513-2E6388F06193}" type="presParOf" srcId="{D968706B-54DE-4280-B4C1-D025A00FB065}" destId="{C45FC7E4-6972-4DE0-8AF3-0C5334BD4301}" srcOrd="10" destOrd="0" presId="urn:microsoft.com/office/officeart/2008/layout/VerticalCurvedList"/>
    <dgm:cxn modelId="{92F33E17-AA7F-49FE-A9A0-DEF2DAE5E952}" type="presParOf" srcId="{C45FC7E4-6972-4DE0-8AF3-0C5334BD4301}" destId="{42B508CB-6524-43AF-94B3-F4ABB92C76F9}" srcOrd="0" destOrd="0" presId="urn:microsoft.com/office/officeart/2008/layout/VerticalCurvedList"/>
    <dgm:cxn modelId="{CEBA5C21-BD62-43F4-A269-46DC70728E34}" type="presParOf" srcId="{D968706B-54DE-4280-B4C1-D025A00FB065}" destId="{2DB7CE6D-CDD4-4140-8425-E47768BEE46F}" srcOrd="11" destOrd="0" presId="urn:microsoft.com/office/officeart/2008/layout/VerticalCurvedList"/>
    <dgm:cxn modelId="{F7A62E83-1726-4021-AB31-5C6F02C33BE6}" type="presParOf" srcId="{D968706B-54DE-4280-B4C1-D025A00FB065}" destId="{778D1F28-98AC-42D7-A2DE-2A84091DEAF6}" srcOrd="12" destOrd="0" presId="urn:microsoft.com/office/officeart/2008/layout/VerticalCurvedList"/>
    <dgm:cxn modelId="{FE510D0E-5435-49DD-B117-0B3309BDFA3C}" type="presParOf" srcId="{778D1F28-98AC-42D7-A2DE-2A84091DEAF6}" destId="{3E811430-E23D-443A-BCA1-0835842B2F8C}" srcOrd="0" destOrd="0" presId="urn:microsoft.com/office/officeart/2008/layout/VerticalCurvedList"/>
    <dgm:cxn modelId="{1B77C919-C975-47D8-B971-5BA518B8F56D}" type="presParOf" srcId="{D968706B-54DE-4280-B4C1-D025A00FB065}" destId="{03C42FAE-CF84-42AA-92E7-CBB36D2C7654}" srcOrd="13" destOrd="0" presId="urn:microsoft.com/office/officeart/2008/layout/VerticalCurvedList"/>
    <dgm:cxn modelId="{C7053D8C-BA9C-45DB-8742-F392ADC80FE2}" type="presParOf" srcId="{D968706B-54DE-4280-B4C1-D025A00FB065}" destId="{F4A94488-C6A7-49FB-996E-2E5D24F55569}" srcOrd="14" destOrd="0" presId="urn:microsoft.com/office/officeart/2008/layout/VerticalCurvedList"/>
    <dgm:cxn modelId="{319CF3AA-9A16-4719-A481-457F255F1E91}" type="presParOf" srcId="{F4A94488-C6A7-49FB-996E-2E5D24F55569}" destId="{4B0D482C-10FE-4197-998C-23ECBD4539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9A76D-6F4E-46AD-ACF8-0B63D4A5E79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0FE787-CC3D-4DFA-B9BD-6CDEDD247386}">
      <dgm:prSet phldrT="[Текст]" custT="1"/>
      <dgm:spPr/>
      <dgm:t>
        <a:bodyPr/>
        <a:lstStyle/>
        <a:p>
          <a:r>
            <a:rPr lang="ru-RU" sz="1800" dirty="0"/>
            <a:t>Услуга: Реализация дополнительных общеразвивающих программ</a:t>
          </a:r>
        </a:p>
        <a:p>
          <a:r>
            <a:rPr lang="ru-RU" sz="1800" dirty="0"/>
            <a:t>(значение показателя объема – человеко-час)</a:t>
          </a:r>
        </a:p>
      </dgm:t>
    </dgm:pt>
    <dgm:pt modelId="{B899B87D-DB1A-4790-937E-DE0C55B2CBED}" type="parTrans" cxnId="{4E34B36A-A512-4266-BB62-FEEA5BEBFEEE}">
      <dgm:prSet/>
      <dgm:spPr/>
      <dgm:t>
        <a:bodyPr/>
        <a:lstStyle/>
        <a:p>
          <a:endParaRPr lang="ru-RU"/>
        </a:p>
      </dgm:t>
    </dgm:pt>
    <dgm:pt modelId="{E0A26F29-B96C-49C1-BDA3-C0709DC24B12}" type="sibTrans" cxnId="{4E34B36A-A512-4266-BB62-FEEA5BEBFEEE}">
      <dgm:prSet/>
      <dgm:spPr/>
      <dgm:t>
        <a:bodyPr/>
        <a:lstStyle/>
        <a:p>
          <a:endParaRPr lang="ru-RU"/>
        </a:p>
      </dgm:t>
    </dgm:pt>
    <dgm:pt modelId="{41DA1C62-2B56-43E4-83B2-EDB68FD5BEA8}">
      <dgm:prSet phldrT="[Текст]"/>
      <dgm:spPr/>
      <dgm:t>
        <a:bodyPr/>
        <a:lstStyle/>
        <a:p>
          <a:r>
            <a:rPr lang="ru-RU" dirty="0"/>
            <a:t>Педагог дополнительного образования</a:t>
          </a:r>
        </a:p>
        <a:p>
          <a:endParaRPr lang="ru-RU" dirty="0"/>
        </a:p>
        <a:p>
          <a:r>
            <a:rPr lang="ru-RU" dirty="0"/>
            <a:t>Приказ Минтруда России от 22.09.2021 N 652н "Об утверждении профессионального стандарта "Педагог дополнительного образования детей и взрослых" (Зарегистрировано в Минюсте России 17.12.2021 N 66403)</a:t>
          </a:r>
        </a:p>
      </dgm:t>
    </dgm:pt>
    <dgm:pt modelId="{628BD67B-28BC-4FE3-8D48-D5DD0A164A97}" type="parTrans" cxnId="{C91EEB2A-84C6-4B2B-A656-49FE4B9CFFE1}">
      <dgm:prSet/>
      <dgm:spPr/>
      <dgm:t>
        <a:bodyPr/>
        <a:lstStyle/>
        <a:p>
          <a:endParaRPr lang="ru-RU"/>
        </a:p>
      </dgm:t>
    </dgm:pt>
    <dgm:pt modelId="{EF3D08F4-506E-4067-86A4-3579AC34893C}" type="sibTrans" cxnId="{C91EEB2A-84C6-4B2B-A656-49FE4B9CFFE1}">
      <dgm:prSet/>
      <dgm:spPr/>
      <dgm:t>
        <a:bodyPr/>
        <a:lstStyle/>
        <a:p>
          <a:endParaRPr lang="ru-RU"/>
        </a:p>
      </dgm:t>
    </dgm:pt>
    <dgm:pt modelId="{AB1D83FB-57BF-4F81-A93B-D278B2F9365D}">
      <dgm:prSet phldrT="[Текст]"/>
      <dgm:spPr/>
      <dgm:t>
        <a:bodyPr/>
        <a:lstStyle/>
        <a:p>
          <a:r>
            <a:rPr lang="ru-RU" dirty="0"/>
            <a:t>Основные трудовые функции : реализация дополнительных образовательных общеразвивающих программ, организация мероприятий</a:t>
          </a:r>
        </a:p>
      </dgm:t>
    </dgm:pt>
    <dgm:pt modelId="{56A03E1C-2CF7-458E-9730-0F7E54863033}" type="parTrans" cxnId="{B4D2688C-AE53-46D1-AFDA-22686D3F111D}">
      <dgm:prSet/>
      <dgm:spPr/>
      <dgm:t>
        <a:bodyPr/>
        <a:lstStyle/>
        <a:p>
          <a:endParaRPr lang="ru-RU"/>
        </a:p>
      </dgm:t>
    </dgm:pt>
    <dgm:pt modelId="{688CF49A-6E73-459C-BE36-06177328DD91}" type="sibTrans" cxnId="{B4D2688C-AE53-46D1-AFDA-22686D3F111D}">
      <dgm:prSet/>
      <dgm:spPr/>
      <dgm:t>
        <a:bodyPr/>
        <a:lstStyle/>
        <a:p>
          <a:endParaRPr lang="ru-RU"/>
        </a:p>
      </dgm:t>
    </dgm:pt>
    <dgm:pt modelId="{5A806801-4CB7-4BC4-95CD-2322E14ABB58}">
      <dgm:prSet phldrT="[Текст]"/>
      <dgm:spPr/>
      <dgm:t>
        <a:bodyPr/>
        <a:lstStyle/>
        <a:p>
          <a:r>
            <a:rPr lang="ru-RU" dirty="0"/>
            <a:t>Отчет по выполнению муниципального задания: утвержденные общеразвивающие программы; журналы учета занятий.</a:t>
          </a:r>
        </a:p>
      </dgm:t>
    </dgm:pt>
    <dgm:pt modelId="{97BFAAB0-7386-4170-A06D-495C275AACC8}" type="parTrans" cxnId="{DF3A5391-9C8F-462A-9E84-6B737B3C46FA}">
      <dgm:prSet/>
      <dgm:spPr/>
      <dgm:t>
        <a:bodyPr/>
        <a:lstStyle/>
        <a:p>
          <a:endParaRPr lang="ru-RU"/>
        </a:p>
      </dgm:t>
    </dgm:pt>
    <dgm:pt modelId="{2E4A84D9-C1C9-4373-AA18-FEC3C3BD227D}" type="sibTrans" cxnId="{DF3A5391-9C8F-462A-9E84-6B737B3C46FA}">
      <dgm:prSet/>
      <dgm:spPr/>
      <dgm:t>
        <a:bodyPr/>
        <a:lstStyle/>
        <a:p>
          <a:endParaRPr lang="ru-RU"/>
        </a:p>
      </dgm:t>
    </dgm:pt>
    <dgm:pt modelId="{A1683EBF-608F-4F69-8C90-C09EF03B8411}" type="pres">
      <dgm:prSet presAssocID="{FDA9A76D-6F4E-46AD-ACF8-0B63D4A5E79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03A9B-0505-4E5C-B243-CF18E5C6A207}" type="pres">
      <dgm:prSet presAssocID="{530FE787-CC3D-4DFA-B9BD-6CDEDD247386}" presName="roof" presStyleLbl="dkBgShp" presStyleIdx="0" presStyleCnt="2"/>
      <dgm:spPr/>
      <dgm:t>
        <a:bodyPr/>
        <a:lstStyle/>
        <a:p>
          <a:endParaRPr lang="ru-RU"/>
        </a:p>
      </dgm:t>
    </dgm:pt>
    <dgm:pt modelId="{93715209-2655-4BAA-9CBD-87B890AEAD70}" type="pres">
      <dgm:prSet presAssocID="{530FE787-CC3D-4DFA-B9BD-6CDEDD247386}" presName="pillars" presStyleCnt="0"/>
      <dgm:spPr/>
    </dgm:pt>
    <dgm:pt modelId="{1B2767A0-1616-4548-98AB-1D017E28D05A}" type="pres">
      <dgm:prSet presAssocID="{530FE787-CC3D-4DFA-B9BD-6CDEDD24738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FA156-979D-40E7-B7BF-4DEB402258B1}" type="pres">
      <dgm:prSet presAssocID="{AB1D83FB-57BF-4F81-A93B-D278B2F9365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7C65B-3847-492F-9A4A-3BEFC4EDFA87}" type="pres">
      <dgm:prSet presAssocID="{5A806801-4CB7-4BC4-95CD-2322E14ABB5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5615B-8D89-4CB6-887A-49B391F91478}" type="pres">
      <dgm:prSet presAssocID="{530FE787-CC3D-4DFA-B9BD-6CDEDD247386}" presName="base" presStyleLbl="dkBgShp" presStyleIdx="1" presStyleCnt="2"/>
      <dgm:spPr/>
    </dgm:pt>
  </dgm:ptLst>
  <dgm:cxnLst>
    <dgm:cxn modelId="{B4D2688C-AE53-46D1-AFDA-22686D3F111D}" srcId="{530FE787-CC3D-4DFA-B9BD-6CDEDD247386}" destId="{AB1D83FB-57BF-4F81-A93B-D278B2F9365D}" srcOrd="1" destOrd="0" parTransId="{56A03E1C-2CF7-458E-9730-0F7E54863033}" sibTransId="{688CF49A-6E73-459C-BE36-06177328DD91}"/>
    <dgm:cxn modelId="{7D4E808A-7D0E-454C-A411-F31C8A810D46}" type="presOf" srcId="{41DA1C62-2B56-43E4-83B2-EDB68FD5BEA8}" destId="{1B2767A0-1616-4548-98AB-1D017E28D05A}" srcOrd="0" destOrd="0" presId="urn:microsoft.com/office/officeart/2005/8/layout/hList3"/>
    <dgm:cxn modelId="{A0DC30F9-45DA-473A-94E5-D5E54C65E513}" type="presOf" srcId="{AB1D83FB-57BF-4F81-A93B-D278B2F9365D}" destId="{41EFA156-979D-40E7-B7BF-4DEB402258B1}" srcOrd="0" destOrd="0" presId="urn:microsoft.com/office/officeart/2005/8/layout/hList3"/>
    <dgm:cxn modelId="{CA7C515B-E2EF-4318-9231-AFB74D7A182B}" type="presOf" srcId="{5A806801-4CB7-4BC4-95CD-2322E14ABB58}" destId="{D777C65B-3847-492F-9A4A-3BEFC4EDFA87}" srcOrd="0" destOrd="0" presId="urn:microsoft.com/office/officeart/2005/8/layout/hList3"/>
    <dgm:cxn modelId="{4E34B36A-A512-4266-BB62-FEEA5BEBFEEE}" srcId="{FDA9A76D-6F4E-46AD-ACF8-0B63D4A5E795}" destId="{530FE787-CC3D-4DFA-B9BD-6CDEDD247386}" srcOrd="0" destOrd="0" parTransId="{B899B87D-DB1A-4790-937E-DE0C55B2CBED}" sibTransId="{E0A26F29-B96C-49C1-BDA3-C0709DC24B12}"/>
    <dgm:cxn modelId="{C91EEB2A-84C6-4B2B-A656-49FE4B9CFFE1}" srcId="{530FE787-CC3D-4DFA-B9BD-6CDEDD247386}" destId="{41DA1C62-2B56-43E4-83B2-EDB68FD5BEA8}" srcOrd="0" destOrd="0" parTransId="{628BD67B-28BC-4FE3-8D48-D5DD0A164A97}" sibTransId="{EF3D08F4-506E-4067-86A4-3579AC34893C}"/>
    <dgm:cxn modelId="{DF3A5391-9C8F-462A-9E84-6B737B3C46FA}" srcId="{530FE787-CC3D-4DFA-B9BD-6CDEDD247386}" destId="{5A806801-4CB7-4BC4-95CD-2322E14ABB58}" srcOrd="2" destOrd="0" parTransId="{97BFAAB0-7386-4170-A06D-495C275AACC8}" sibTransId="{2E4A84D9-C1C9-4373-AA18-FEC3C3BD227D}"/>
    <dgm:cxn modelId="{B0833789-0A11-417D-947E-60FAEDD66C9E}" type="presOf" srcId="{FDA9A76D-6F4E-46AD-ACF8-0B63D4A5E795}" destId="{A1683EBF-608F-4F69-8C90-C09EF03B8411}" srcOrd="0" destOrd="0" presId="urn:microsoft.com/office/officeart/2005/8/layout/hList3"/>
    <dgm:cxn modelId="{2C2576DF-1D3F-429D-B020-B3FC2C454424}" type="presOf" srcId="{530FE787-CC3D-4DFA-B9BD-6CDEDD247386}" destId="{EAD03A9B-0505-4E5C-B243-CF18E5C6A207}" srcOrd="0" destOrd="0" presId="urn:microsoft.com/office/officeart/2005/8/layout/hList3"/>
    <dgm:cxn modelId="{97DE9FAF-7627-478E-9264-71CA2ACB335F}" type="presParOf" srcId="{A1683EBF-608F-4F69-8C90-C09EF03B8411}" destId="{EAD03A9B-0505-4E5C-B243-CF18E5C6A207}" srcOrd="0" destOrd="0" presId="urn:microsoft.com/office/officeart/2005/8/layout/hList3"/>
    <dgm:cxn modelId="{C36EAC55-F4FA-40E5-B44F-433450387BDD}" type="presParOf" srcId="{A1683EBF-608F-4F69-8C90-C09EF03B8411}" destId="{93715209-2655-4BAA-9CBD-87B890AEAD70}" srcOrd="1" destOrd="0" presId="urn:microsoft.com/office/officeart/2005/8/layout/hList3"/>
    <dgm:cxn modelId="{997D3AFC-9380-4066-89FD-86BE597F298D}" type="presParOf" srcId="{93715209-2655-4BAA-9CBD-87B890AEAD70}" destId="{1B2767A0-1616-4548-98AB-1D017E28D05A}" srcOrd="0" destOrd="0" presId="urn:microsoft.com/office/officeart/2005/8/layout/hList3"/>
    <dgm:cxn modelId="{2429E989-2073-4D09-A370-40696D0CC546}" type="presParOf" srcId="{93715209-2655-4BAA-9CBD-87B890AEAD70}" destId="{41EFA156-979D-40E7-B7BF-4DEB402258B1}" srcOrd="1" destOrd="0" presId="urn:microsoft.com/office/officeart/2005/8/layout/hList3"/>
    <dgm:cxn modelId="{180637F6-6573-4D9B-8FA2-E54E147140FD}" type="presParOf" srcId="{93715209-2655-4BAA-9CBD-87B890AEAD70}" destId="{D777C65B-3847-492F-9A4A-3BEFC4EDFA87}" srcOrd="2" destOrd="0" presId="urn:microsoft.com/office/officeart/2005/8/layout/hList3"/>
    <dgm:cxn modelId="{7C11C007-AE95-4C85-B256-16D18251B60A}" type="presParOf" srcId="{A1683EBF-608F-4F69-8C90-C09EF03B8411}" destId="{0325615B-8D89-4CB6-887A-49B391F914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E7E304-6686-4624-A956-BE078B73221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E3651B-AD8E-465B-B494-49097904236D}">
      <dgm:prSet phldrT="[Текст]" custT="1"/>
      <dgm:spPr/>
      <dgm:t>
        <a:bodyPr/>
        <a:lstStyle/>
        <a:p>
          <a:r>
            <a:rPr lang="ru-RU" sz="1300" dirty="0"/>
            <a:t>Наименование работы</a:t>
          </a:r>
        </a:p>
        <a:p>
          <a:r>
            <a:rPr lang="ru-RU" sz="1200" u="none" dirty="0"/>
            <a:t>Организация и проведение олимпиад, конкурсов, мероприятий, направленных на выявление и развитие у обучающихся интеллектуальных </a:t>
          </a:r>
          <a:br>
            <a:rPr lang="ru-RU" sz="1200" u="none" dirty="0"/>
          </a:br>
          <a:r>
            <a:rPr lang="ru-RU" sz="1200" u="none" dirty="0"/>
            <a:t>и творческих способностей, способностей к занятиям физической культурой и спортом, интереса к научной (научно-исследовательской) деятельности, творческой деятельности, физкультурно-спортивной деятельности</a:t>
          </a:r>
        </a:p>
      </dgm:t>
    </dgm:pt>
    <dgm:pt modelId="{B6D459FB-7B86-4BB8-936E-7F32D29020B1}" type="parTrans" cxnId="{05D70CB0-8D0A-4E58-BB50-019AD1261611}">
      <dgm:prSet/>
      <dgm:spPr/>
      <dgm:t>
        <a:bodyPr/>
        <a:lstStyle/>
        <a:p>
          <a:endParaRPr lang="ru-RU"/>
        </a:p>
      </dgm:t>
    </dgm:pt>
    <dgm:pt modelId="{BD270A45-B8FF-481D-A022-A452C73A5492}" type="sibTrans" cxnId="{05D70CB0-8D0A-4E58-BB50-019AD1261611}">
      <dgm:prSet/>
      <dgm:spPr/>
      <dgm:t>
        <a:bodyPr/>
        <a:lstStyle/>
        <a:p>
          <a:endParaRPr lang="ru-RU"/>
        </a:p>
      </dgm:t>
    </dgm:pt>
    <dgm:pt modelId="{F3993BB8-6885-4836-BDD3-091E4C882540}">
      <dgm:prSet phldrT="[Текст]" custT="1"/>
      <dgm:spPr/>
      <dgm:t>
        <a:bodyPr/>
        <a:lstStyle/>
        <a:p>
          <a:r>
            <a:rPr lang="ru-RU" sz="1200" b="1" dirty="0"/>
            <a:t>Педагог-организатор</a:t>
          </a:r>
        </a:p>
        <a:p>
          <a:r>
            <a:rPr lang="ru-RU" sz="1000" dirty="0"/>
            <a:t>Приказ Минтруда России от 30.01.2023 N 53н "Об утверждении профессионального стандарта "Специалист в области воспитания" (Зарегистрировано в Минюсте России 03.03.2023 N 72520)</a:t>
          </a:r>
        </a:p>
        <a:p>
          <a:r>
            <a:rPr lang="ru-RU" sz="1000" b="1" dirty="0"/>
            <a:t>Инструктор по физической культуре</a:t>
          </a:r>
        </a:p>
        <a:p>
          <a:r>
            <a:rPr lang="ru-RU" sz="1000" dirty="0"/>
            <a:t>Приказ Минтруда России от 21.04.2022 N 237н "Об утверждении профессионального стандарта "Специалист по инструкторской и методической работе в области физической культуры и спорта" (Зарегистрировано в Минюсте России 27.05.2022 N 68615)</a:t>
          </a:r>
        </a:p>
      </dgm:t>
    </dgm:pt>
    <dgm:pt modelId="{910542F8-A222-4D26-BEE2-381B35502191}" type="parTrans" cxnId="{FA1B36A5-A834-4491-B815-7C78CCA69D80}">
      <dgm:prSet/>
      <dgm:spPr/>
      <dgm:t>
        <a:bodyPr/>
        <a:lstStyle/>
        <a:p>
          <a:endParaRPr lang="ru-RU"/>
        </a:p>
      </dgm:t>
    </dgm:pt>
    <dgm:pt modelId="{D7738D12-BC51-421C-B046-3C5F34F6D8C9}" type="sibTrans" cxnId="{FA1B36A5-A834-4491-B815-7C78CCA69D80}">
      <dgm:prSet/>
      <dgm:spPr/>
      <dgm:t>
        <a:bodyPr/>
        <a:lstStyle/>
        <a:p>
          <a:endParaRPr lang="ru-RU"/>
        </a:p>
      </dgm:t>
    </dgm:pt>
    <dgm:pt modelId="{04346586-F712-4C8C-BE52-94FD582AC4F8}">
      <dgm:prSet phldrT="[Текст]"/>
      <dgm:spPr/>
      <dgm:t>
        <a:bodyPr/>
        <a:lstStyle/>
        <a:p>
          <a:r>
            <a:rPr lang="ru-RU" dirty="0"/>
            <a:t>1. Организация внеурочной деятельности по воспитательному направлению</a:t>
          </a:r>
        </a:p>
        <a:p>
          <a:endParaRPr lang="ru-RU" dirty="0"/>
        </a:p>
        <a:p>
          <a:endParaRPr lang="ru-RU" dirty="0"/>
        </a:p>
        <a:p>
          <a:endParaRPr lang="ru-RU" dirty="0"/>
        </a:p>
        <a:p>
          <a:r>
            <a:rPr lang="ru-RU" dirty="0"/>
            <a:t>2 Планирование и реализация мероприятий по физическому воспитанию населения</a:t>
          </a:r>
        </a:p>
        <a:p>
          <a:endParaRPr lang="ru-RU" dirty="0"/>
        </a:p>
      </dgm:t>
    </dgm:pt>
    <dgm:pt modelId="{DCB0BDA1-411C-4B65-87BD-6C38FC562A7F}" type="parTrans" cxnId="{65FF12A8-87BF-48DC-B2AB-B1F6E809F84D}">
      <dgm:prSet/>
      <dgm:spPr/>
      <dgm:t>
        <a:bodyPr/>
        <a:lstStyle/>
        <a:p>
          <a:endParaRPr lang="ru-RU"/>
        </a:p>
      </dgm:t>
    </dgm:pt>
    <dgm:pt modelId="{B1553990-305C-43B9-8FF5-2F3CA670CC25}" type="sibTrans" cxnId="{65FF12A8-87BF-48DC-B2AB-B1F6E809F84D}">
      <dgm:prSet/>
      <dgm:spPr/>
      <dgm:t>
        <a:bodyPr/>
        <a:lstStyle/>
        <a:p>
          <a:endParaRPr lang="ru-RU"/>
        </a:p>
      </dgm:t>
    </dgm:pt>
    <dgm:pt modelId="{96E529BE-76EE-4FD0-8795-A8F98DC52FDE}">
      <dgm:prSet phldrT="[Текст]"/>
      <dgm:spPr/>
      <dgm:t>
        <a:bodyPr/>
        <a:lstStyle/>
        <a:p>
          <a:r>
            <a:rPr lang="ru-RU" dirty="0"/>
            <a:t>Отчет по выполнению муниципального задания:</a:t>
          </a:r>
        </a:p>
        <a:p>
          <a:r>
            <a:rPr lang="ru-RU" dirty="0"/>
            <a:t>Утвержденный и согласованный с учредителем календарь спортивно-массовых мероприятий Положения по мероприятиям, заявки на соревнования, протоколы соревнований, отчеты по проведению соревнований</a:t>
          </a:r>
        </a:p>
      </dgm:t>
    </dgm:pt>
    <dgm:pt modelId="{ABD9F933-6064-4650-8F41-686739E84F0B}" type="parTrans" cxnId="{C8D34BA3-32E3-4A66-856A-0E43AE3D71AB}">
      <dgm:prSet/>
      <dgm:spPr/>
      <dgm:t>
        <a:bodyPr/>
        <a:lstStyle/>
        <a:p>
          <a:endParaRPr lang="ru-RU"/>
        </a:p>
      </dgm:t>
    </dgm:pt>
    <dgm:pt modelId="{C77709EA-1164-45DA-8207-A753608279B7}" type="sibTrans" cxnId="{C8D34BA3-32E3-4A66-856A-0E43AE3D71AB}">
      <dgm:prSet/>
      <dgm:spPr/>
      <dgm:t>
        <a:bodyPr/>
        <a:lstStyle/>
        <a:p>
          <a:endParaRPr lang="ru-RU"/>
        </a:p>
      </dgm:t>
    </dgm:pt>
    <dgm:pt modelId="{A69975FF-10B7-4B4E-9214-BD36A9E32DA4}" type="pres">
      <dgm:prSet presAssocID="{D5E7E304-6686-4624-A956-BE078B7322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15E42E-4DF2-4BC3-A4D2-AE7EF59230EC}" type="pres">
      <dgm:prSet presAssocID="{F4E3651B-AD8E-465B-B494-49097904236D}" presName="roof" presStyleLbl="dkBgShp" presStyleIdx="0" presStyleCnt="2" custLinFactNeighborX="-3781" custLinFactNeighborY="5622"/>
      <dgm:spPr/>
      <dgm:t>
        <a:bodyPr/>
        <a:lstStyle/>
        <a:p>
          <a:endParaRPr lang="ru-RU"/>
        </a:p>
      </dgm:t>
    </dgm:pt>
    <dgm:pt modelId="{81656A1A-9A07-4F33-A7A3-3897468DE3E7}" type="pres">
      <dgm:prSet presAssocID="{F4E3651B-AD8E-465B-B494-49097904236D}" presName="pillars" presStyleCnt="0"/>
      <dgm:spPr/>
    </dgm:pt>
    <dgm:pt modelId="{66397E84-11DE-4B06-B527-275DC5F92589}" type="pres">
      <dgm:prSet presAssocID="{F4E3651B-AD8E-465B-B494-49097904236D}" presName="pillar1" presStyleLbl="node1" presStyleIdx="0" presStyleCnt="3" custScaleY="99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8888C-DFEB-49E4-B3EA-26451A48EF2E}" type="pres">
      <dgm:prSet presAssocID="{04346586-F712-4C8C-BE52-94FD582AC4F8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46250-B5D7-45FC-A3E9-E0BFE1E69838}" type="pres">
      <dgm:prSet presAssocID="{96E529BE-76EE-4FD0-8795-A8F98DC52FD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CD24-7661-4ACC-9097-BB7B73F8980F}" type="pres">
      <dgm:prSet presAssocID="{F4E3651B-AD8E-465B-B494-49097904236D}" presName="base" presStyleLbl="dkBgShp" presStyleIdx="1" presStyleCnt="2"/>
      <dgm:spPr/>
    </dgm:pt>
  </dgm:ptLst>
  <dgm:cxnLst>
    <dgm:cxn modelId="{7D41CA12-2162-4C5E-BDAA-AA591937D687}" type="presOf" srcId="{04346586-F712-4C8C-BE52-94FD582AC4F8}" destId="{54B8888C-DFEB-49E4-B3EA-26451A48EF2E}" srcOrd="0" destOrd="0" presId="urn:microsoft.com/office/officeart/2005/8/layout/hList3"/>
    <dgm:cxn modelId="{FA1B36A5-A834-4491-B815-7C78CCA69D80}" srcId="{F4E3651B-AD8E-465B-B494-49097904236D}" destId="{F3993BB8-6885-4836-BDD3-091E4C882540}" srcOrd="0" destOrd="0" parTransId="{910542F8-A222-4D26-BEE2-381B35502191}" sibTransId="{D7738D12-BC51-421C-B046-3C5F34F6D8C9}"/>
    <dgm:cxn modelId="{F92BA380-6BAA-4A5F-BB82-B76E04A6EF43}" type="presOf" srcId="{D5E7E304-6686-4624-A956-BE078B732218}" destId="{A69975FF-10B7-4B4E-9214-BD36A9E32DA4}" srcOrd="0" destOrd="0" presId="urn:microsoft.com/office/officeart/2005/8/layout/hList3"/>
    <dgm:cxn modelId="{FBE8BBF0-AB8B-4735-A3EB-B0EC5F7A69AF}" type="presOf" srcId="{F4E3651B-AD8E-465B-B494-49097904236D}" destId="{0A15E42E-4DF2-4BC3-A4D2-AE7EF59230EC}" srcOrd="0" destOrd="0" presId="urn:microsoft.com/office/officeart/2005/8/layout/hList3"/>
    <dgm:cxn modelId="{65FF12A8-87BF-48DC-B2AB-B1F6E809F84D}" srcId="{F4E3651B-AD8E-465B-B494-49097904236D}" destId="{04346586-F712-4C8C-BE52-94FD582AC4F8}" srcOrd="1" destOrd="0" parTransId="{DCB0BDA1-411C-4B65-87BD-6C38FC562A7F}" sibTransId="{B1553990-305C-43B9-8FF5-2F3CA670CC25}"/>
    <dgm:cxn modelId="{C8D34BA3-32E3-4A66-856A-0E43AE3D71AB}" srcId="{F4E3651B-AD8E-465B-B494-49097904236D}" destId="{96E529BE-76EE-4FD0-8795-A8F98DC52FDE}" srcOrd="2" destOrd="0" parTransId="{ABD9F933-6064-4650-8F41-686739E84F0B}" sibTransId="{C77709EA-1164-45DA-8207-A753608279B7}"/>
    <dgm:cxn modelId="{05D70CB0-8D0A-4E58-BB50-019AD1261611}" srcId="{D5E7E304-6686-4624-A956-BE078B732218}" destId="{F4E3651B-AD8E-465B-B494-49097904236D}" srcOrd="0" destOrd="0" parTransId="{B6D459FB-7B86-4BB8-936E-7F32D29020B1}" sibTransId="{BD270A45-B8FF-481D-A022-A452C73A5492}"/>
    <dgm:cxn modelId="{F8CBD274-0EB1-432D-96C9-94EFBB94B302}" type="presOf" srcId="{96E529BE-76EE-4FD0-8795-A8F98DC52FDE}" destId="{7A546250-B5D7-45FC-A3E9-E0BFE1E69838}" srcOrd="0" destOrd="0" presId="urn:microsoft.com/office/officeart/2005/8/layout/hList3"/>
    <dgm:cxn modelId="{350BC4DE-751C-4C5D-AAFA-8868C8C601C1}" type="presOf" srcId="{F3993BB8-6885-4836-BDD3-091E4C882540}" destId="{66397E84-11DE-4B06-B527-275DC5F92589}" srcOrd="0" destOrd="0" presId="urn:microsoft.com/office/officeart/2005/8/layout/hList3"/>
    <dgm:cxn modelId="{A7945757-BC15-4D51-A03E-AD392BEFD832}" type="presParOf" srcId="{A69975FF-10B7-4B4E-9214-BD36A9E32DA4}" destId="{0A15E42E-4DF2-4BC3-A4D2-AE7EF59230EC}" srcOrd="0" destOrd="0" presId="urn:microsoft.com/office/officeart/2005/8/layout/hList3"/>
    <dgm:cxn modelId="{5C5D9CC9-5F36-4455-8515-47017799D667}" type="presParOf" srcId="{A69975FF-10B7-4B4E-9214-BD36A9E32DA4}" destId="{81656A1A-9A07-4F33-A7A3-3897468DE3E7}" srcOrd="1" destOrd="0" presId="urn:microsoft.com/office/officeart/2005/8/layout/hList3"/>
    <dgm:cxn modelId="{6A9DD09C-B8BA-45AE-B287-7CB047C8AC12}" type="presParOf" srcId="{81656A1A-9A07-4F33-A7A3-3897468DE3E7}" destId="{66397E84-11DE-4B06-B527-275DC5F92589}" srcOrd="0" destOrd="0" presId="urn:microsoft.com/office/officeart/2005/8/layout/hList3"/>
    <dgm:cxn modelId="{F1E41506-48E2-4835-8CC9-18C5E8903148}" type="presParOf" srcId="{81656A1A-9A07-4F33-A7A3-3897468DE3E7}" destId="{54B8888C-DFEB-49E4-B3EA-26451A48EF2E}" srcOrd="1" destOrd="0" presId="urn:microsoft.com/office/officeart/2005/8/layout/hList3"/>
    <dgm:cxn modelId="{261E6491-00F2-4BB2-849F-CFE0CF3A1B12}" type="presParOf" srcId="{81656A1A-9A07-4F33-A7A3-3897468DE3E7}" destId="{7A546250-B5D7-45FC-A3E9-E0BFE1E69838}" srcOrd="2" destOrd="0" presId="urn:microsoft.com/office/officeart/2005/8/layout/hList3"/>
    <dgm:cxn modelId="{EF863135-F33F-46D8-8F03-0B6F7C59F23A}" type="presParOf" srcId="{A69975FF-10B7-4B4E-9214-BD36A9E32DA4}" destId="{A695CD24-7661-4ACC-9097-BB7B73F8980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E6EB3-87ED-41C5-983A-5F75E3E510F0}">
      <dsp:nvSpPr>
        <dsp:cNvPr id="0" name=""/>
        <dsp:cNvSpPr/>
      </dsp:nvSpPr>
      <dsp:spPr>
        <a:xfrm>
          <a:off x="906956" y="0"/>
          <a:ext cx="10278845" cy="565931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9B24C-E92D-4D83-8CB5-51774573CBC8}">
      <dsp:nvSpPr>
        <dsp:cNvPr id="0" name=""/>
        <dsp:cNvSpPr/>
      </dsp:nvSpPr>
      <dsp:spPr>
        <a:xfrm>
          <a:off x="3321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духовно-нравственное и патриотическое воспитание подрастающего поколения, пропаганда ценностей физической культуры, спорта и здорового образа жизни</a:t>
          </a:r>
        </a:p>
      </dsp:txBody>
      <dsp:txXfrm>
        <a:off x="97720" y="1792194"/>
        <a:ext cx="1744980" cy="2074929"/>
      </dsp:txXfrm>
    </dsp:sp>
    <dsp:sp modelId="{48203136-9A13-4677-8C11-3AB90E5A8ACC}">
      <dsp:nvSpPr>
        <dsp:cNvPr id="0" name=""/>
        <dsp:cNvSpPr/>
      </dsp:nvSpPr>
      <dsp:spPr>
        <a:xfrm>
          <a:off x="2033788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мониторинг материально-технического состояния спортивной инфраструктуры общеобразовательных организаций</a:t>
          </a:r>
        </a:p>
      </dsp:txBody>
      <dsp:txXfrm>
        <a:off x="2128187" y="1792194"/>
        <a:ext cx="1744980" cy="2074929"/>
      </dsp:txXfrm>
    </dsp:sp>
    <dsp:sp modelId="{EF0D82AE-BAE9-4099-A238-005BB0953B48}">
      <dsp:nvSpPr>
        <dsp:cNvPr id="0" name=""/>
        <dsp:cNvSpPr/>
      </dsp:nvSpPr>
      <dsp:spPr>
        <a:xfrm>
          <a:off x="4064256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совершенствование механизмов управления системой школьного спорта на основе консолидации сил государственного и негосударственного сектора</a:t>
          </a:r>
        </a:p>
      </dsp:txBody>
      <dsp:txXfrm>
        <a:off x="4158655" y="1792194"/>
        <a:ext cx="1744980" cy="2074929"/>
      </dsp:txXfrm>
    </dsp:sp>
    <dsp:sp modelId="{F553A7AD-33FE-4688-AF7B-CAA34379FC6D}">
      <dsp:nvSpPr>
        <dsp:cNvPr id="0" name=""/>
        <dsp:cNvSpPr/>
      </dsp:nvSpPr>
      <dsp:spPr>
        <a:xfrm>
          <a:off x="6094723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обновление нормативно-правового регулирования и научно-методического обеспечения</a:t>
          </a:r>
        </a:p>
      </dsp:txBody>
      <dsp:txXfrm>
        <a:off x="6189122" y="1792194"/>
        <a:ext cx="1744980" cy="2074929"/>
      </dsp:txXfrm>
    </dsp:sp>
    <dsp:sp modelId="{559EC8B4-CEBB-4C96-80A4-9BA0FEE4431D}">
      <dsp:nvSpPr>
        <dsp:cNvPr id="0" name=""/>
        <dsp:cNvSpPr/>
      </dsp:nvSpPr>
      <dsp:spPr>
        <a:xfrm>
          <a:off x="8125191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расширение сети ШСК и организация деятельности ШСК</a:t>
          </a:r>
        </a:p>
      </dsp:txBody>
      <dsp:txXfrm>
        <a:off x="8219590" y="1792194"/>
        <a:ext cx="1744980" cy="2074929"/>
      </dsp:txXfrm>
    </dsp:sp>
    <dsp:sp modelId="{68655F74-25BD-4D00-81E4-E5DFBFD94B9D}">
      <dsp:nvSpPr>
        <dsp:cNvPr id="0" name=""/>
        <dsp:cNvSpPr/>
      </dsp:nvSpPr>
      <dsp:spPr>
        <a:xfrm>
          <a:off x="10155659" y="1697795"/>
          <a:ext cx="1933778" cy="2263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создание условий для обеспечения безопасности при занятиях физическим воспитанием и школьным спортом на спортивных объектах общеобразовательных организаций</a:t>
          </a:r>
        </a:p>
      </dsp:txBody>
      <dsp:txXfrm>
        <a:off x="10250058" y="1792194"/>
        <a:ext cx="1744980" cy="207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4E6F5-368A-4F87-8CB3-9DBA2ADC5BF0}">
      <dsp:nvSpPr>
        <dsp:cNvPr id="0" name=""/>
        <dsp:cNvSpPr/>
      </dsp:nvSpPr>
      <dsp:spPr>
        <a:xfrm>
          <a:off x="1374786" y="344"/>
          <a:ext cx="2524847" cy="151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проект «Успех каждого ребенка» национального проекта «Образование»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374786" y="344"/>
        <a:ext cx="2524847" cy="1514908"/>
      </dsp:txXfrm>
    </dsp:sp>
    <dsp:sp modelId="{EFF88381-6183-4977-A5EE-95E4569CB9B0}">
      <dsp:nvSpPr>
        <dsp:cNvPr id="0" name=""/>
        <dsp:cNvSpPr/>
      </dsp:nvSpPr>
      <dsp:spPr>
        <a:xfrm>
          <a:off x="4152118" y="344"/>
          <a:ext cx="2524847" cy="151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04.12.2007 N 329-ФЗ (ред. от 26.12.2024) "О физической культуре и спорте в Российской Федерации" (с изм. и доп., вступ. в силу с 01.01.2025)</a:t>
          </a:r>
        </a:p>
      </dsp:txBody>
      <dsp:txXfrm>
        <a:off x="4152118" y="344"/>
        <a:ext cx="2524847" cy="1514908"/>
      </dsp:txXfrm>
    </dsp:sp>
    <dsp:sp modelId="{3860C90E-E1D7-4317-8314-30ED6D31AA2D}">
      <dsp:nvSpPr>
        <dsp:cNvPr id="0" name=""/>
        <dsp:cNvSpPr/>
      </dsp:nvSpPr>
      <dsp:spPr>
        <a:xfrm>
          <a:off x="6929450" y="344"/>
          <a:ext cx="2524847" cy="151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развития физической культуры и спорта в Российской Федерации на период до 2030 года </a:t>
          </a:r>
        </a:p>
      </dsp:txBody>
      <dsp:txXfrm>
        <a:off x="6929450" y="344"/>
        <a:ext cx="2524847" cy="1514908"/>
      </dsp:txXfrm>
    </dsp:sp>
    <dsp:sp modelId="{98182802-578F-4C7A-9416-F3836E572508}">
      <dsp:nvSpPr>
        <dsp:cNvPr id="0" name=""/>
        <dsp:cNvSpPr/>
      </dsp:nvSpPr>
      <dsp:spPr>
        <a:xfrm>
          <a:off x="1374786" y="1767737"/>
          <a:ext cx="2524847" cy="151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План основных мероприятий, проводимый в рамках Десятилетия детства на период до 2027 года </a:t>
          </a:r>
        </a:p>
      </dsp:txBody>
      <dsp:txXfrm>
        <a:off x="1374786" y="1767737"/>
        <a:ext cx="2524847" cy="1514908"/>
      </dsp:txXfrm>
    </dsp:sp>
    <dsp:sp modelId="{2DFD497C-126F-4F6B-998D-18206A1DA2C9}">
      <dsp:nvSpPr>
        <dsp:cNvPr id="0" name=""/>
        <dsp:cNvSpPr/>
      </dsp:nvSpPr>
      <dsp:spPr>
        <a:xfrm>
          <a:off x="4152118" y="1767737"/>
          <a:ext cx="2524847" cy="151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 Минпросвещения России от 23.03.2020 N 117 "Об утверждении Порядка осуществления деятельности школьных спортивных клубов (в том числе в виде общественных объединений), не являющихся юридическими лицами" (Зарегистрировано в Минюсте России 23.04.2020 N 58189)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2118" y="1767737"/>
        <a:ext cx="2524847" cy="1514908"/>
      </dsp:txXfrm>
    </dsp:sp>
    <dsp:sp modelId="{B019EE40-3527-40B7-B4E4-9AEF114C4296}">
      <dsp:nvSpPr>
        <dsp:cNvPr id="0" name=""/>
        <dsp:cNvSpPr/>
      </dsp:nvSpPr>
      <dsp:spPr>
        <a:xfrm>
          <a:off x="6929450" y="1767737"/>
          <a:ext cx="2524847" cy="1514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"Методические рекомендации по созданию школьных спортивных клубов общеобразовательных организаций" (утв.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Минпросвещением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России 28.09.2021 N 06-1400)</a:t>
          </a:r>
        </a:p>
      </dsp:txBody>
      <dsp:txXfrm>
        <a:off x="6929450" y="1767737"/>
        <a:ext cx="2524847" cy="15149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DA9C-2C92-486A-9D21-CB9C8918A053}">
      <dsp:nvSpPr>
        <dsp:cNvPr id="0" name=""/>
        <dsp:cNvSpPr/>
      </dsp:nvSpPr>
      <dsp:spPr>
        <a:xfrm>
          <a:off x="1184033" y="0"/>
          <a:ext cx="9750257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у обучающихся мотивации и устойчивого </a:t>
          </a:r>
        </a:p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интереса к укреплению здоровья</a:t>
          </a:r>
          <a:endParaRPr lang="ru-RU" sz="1000" b="1" kern="1200" dirty="0">
            <a:solidFill>
              <a:schemeClr val="bg2"/>
            </a:solidFill>
          </a:endParaRPr>
        </a:p>
      </dsp:txBody>
      <dsp:txXfrm>
        <a:off x="1184033" y="0"/>
        <a:ext cx="9750257" cy="1208628"/>
      </dsp:txXfrm>
    </dsp:sp>
    <dsp:sp modelId="{F4A62E49-BA05-4E94-B4D8-E3C83F279944}">
      <dsp:nvSpPr>
        <dsp:cNvPr id="0" name=""/>
        <dsp:cNvSpPr/>
      </dsp:nvSpPr>
      <dsp:spPr>
        <a:xfrm>
          <a:off x="1481324" y="8797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55AE5-57C7-4084-930C-A778C87A5224}">
      <dsp:nvSpPr>
        <dsp:cNvPr id="0" name=""/>
        <dsp:cNvSpPr/>
      </dsp:nvSpPr>
      <dsp:spPr>
        <a:xfrm>
          <a:off x="1130868" y="1408981"/>
          <a:ext cx="9803836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87960"/>
                <a:satOff val="-3931"/>
                <a:lumOff val="910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80000"/>
                <a:hueOff val="87960"/>
                <a:satOff val="-3931"/>
                <a:lumOff val="910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спортивной, физкультурной и оздоровительной работы с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обучающимися, в том числе с обучающимися с ограниченными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возможностями здоровья и инвалидностью</a:t>
          </a:r>
          <a:endParaRPr lang="ru-RU" sz="1000" b="1" kern="1200" dirty="0">
            <a:solidFill>
              <a:schemeClr val="bg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0868" y="1408981"/>
        <a:ext cx="9803836" cy="1208628"/>
      </dsp:txXfrm>
    </dsp:sp>
    <dsp:sp modelId="{2D45CCC2-0040-450C-9B9A-5C3AA1CD1A38}">
      <dsp:nvSpPr>
        <dsp:cNvPr id="0" name=""/>
        <dsp:cNvSpPr/>
      </dsp:nvSpPr>
      <dsp:spPr>
        <a:xfrm>
          <a:off x="9537203" y="1417780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182C7-BF57-400F-9D85-91A80AB0D4C6}">
      <dsp:nvSpPr>
        <dsp:cNvPr id="0" name=""/>
        <dsp:cNvSpPr/>
      </dsp:nvSpPr>
      <dsp:spPr>
        <a:xfrm>
          <a:off x="1131269" y="2817033"/>
          <a:ext cx="9803035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5919"/>
                <a:satOff val="-7861"/>
                <a:lumOff val="1821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80000"/>
                <a:hueOff val="175919"/>
                <a:satOff val="-7861"/>
                <a:lumOff val="1821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участие обучающихся ШСК в проведении различного уровня </a:t>
          </a:r>
        </a:p>
        <a:p>
          <a:pPr marL="0" lvl="0" indent="801688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спортивных соревнований</a:t>
          </a:r>
        </a:p>
      </dsp:txBody>
      <dsp:txXfrm>
        <a:off x="1131269" y="2817033"/>
        <a:ext cx="9803035" cy="1208628"/>
      </dsp:txXfrm>
    </dsp:sp>
    <dsp:sp modelId="{D0BEA975-AD83-48F0-811F-D8E1F7ED2828}">
      <dsp:nvSpPr>
        <dsp:cNvPr id="0" name=""/>
        <dsp:cNvSpPr/>
      </dsp:nvSpPr>
      <dsp:spPr>
        <a:xfrm>
          <a:off x="1402185" y="2817045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6000" r="-26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80A07-FF25-47D1-BCAF-E0EFA966B428}">
      <dsp:nvSpPr>
        <dsp:cNvPr id="0" name=""/>
        <dsp:cNvSpPr/>
      </dsp:nvSpPr>
      <dsp:spPr>
        <a:xfrm>
          <a:off x="1130868" y="4225085"/>
          <a:ext cx="9803836" cy="1208628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63879"/>
                <a:satOff val="-11792"/>
                <a:lumOff val="27316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shade val="80000"/>
                <a:hueOff val="263879"/>
                <a:satOff val="-11792"/>
                <a:lumOff val="273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здорового образа жизни,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гражданского и патриотического воспитания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обучающихся</a:t>
          </a:r>
        </a:p>
      </dsp:txBody>
      <dsp:txXfrm>
        <a:off x="1130868" y="4225085"/>
        <a:ext cx="9803836" cy="1208628"/>
      </dsp:txXfrm>
    </dsp:sp>
    <dsp:sp modelId="{74D106F7-722F-4D1E-913F-346838EA163D}">
      <dsp:nvSpPr>
        <dsp:cNvPr id="0" name=""/>
        <dsp:cNvSpPr/>
      </dsp:nvSpPr>
      <dsp:spPr>
        <a:xfrm>
          <a:off x="9528396" y="4226014"/>
          <a:ext cx="1196542" cy="1208628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26000" r="-26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7BB2-66E6-473D-90CA-C8FB62C1A50E}">
      <dsp:nvSpPr>
        <dsp:cNvPr id="0" name=""/>
        <dsp:cNvSpPr/>
      </dsp:nvSpPr>
      <dsp:spPr>
        <a:xfrm>
          <a:off x="1685738" y="329694"/>
          <a:ext cx="2303140" cy="1451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Вовлечение обучающихся, в том числе с ограниченными возможностями здоровья, в систематические занятия физической культурой и спортом</a:t>
          </a:r>
        </a:p>
      </dsp:txBody>
      <dsp:txXfrm>
        <a:off x="1756610" y="400566"/>
        <a:ext cx="2161396" cy="1310076"/>
      </dsp:txXfrm>
    </dsp:sp>
    <dsp:sp modelId="{5DABD507-70BD-4EFE-9A50-EAB96A83D932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3296230" y="339420"/>
              </a:moveTo>
              <a:arcTo wR="2139785" hR="2139785" stAng="18162854" swAng="91436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5949B-3598-4153-B325-F479DF4C5E43}">
      <dsp:nvSpPr>
        <dsp:cNvPr id="0" name=""/>
        <dsp:cNvSpPr/>
      </dsp:nvSpPr>
      <dsp:spPr>
        <a:xfrm>
          <a:off x="3721017" y="1766610"/>
          <a:ext cx="2302695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Содействие в создании условий для систематических занятий физической культурой </a:t>
          </a:r>
        </a:p>
      </dsp:txBody>
      <dsp:txXfrm>
        <a:off x="3795954" y="1841547"/>
        <a:ext cx="2152821" cy="1385224"/>
      </dsp:txXfrm>
    </dsp:sp>
    <dsp:sp modelId="{8BB3A4F8-14FA-47C4-82E3-FB8CCDDAC50B}">
      <dsp:nvSpPr>
        <dsp:cNvPr id="0" name=""/>
        <dsp:cNvSpPr/>
      </dsp:nvSpPr>
      <dsp:spPr>
        <a:xfrm>
          <a:off x="697523" y="1055604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276441" y="2255461"/>
              </a:moveTo>
              <a:arcTo wR="2139785" hR="2139785" stAng="185934" swAng="148751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C31D9-B21E-492D-8B89-7E9CBA5FE907}">
      <dsp:nvSpPr>
        <dsp:cNvPr id="0" name=""/>
        <dsp:cNvSpPr/>
      </dsp:nvSpPr>
      <dsp:spPr>
        <a:xfrm>
          <a:off x="2978101" y="4204628"/>
          <a:ext cx="2233882" cy="14437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Развитие волонтерского движения по пропаганде здорового образа жизни</a:t>
          </a:r>
        </a:p>
      </dsp:txBody>
      <dsp:txXfrm>
        <a:off x="3048580" y="4275107"/>
        <a:ext cx="2092924" cy="1302809"/>
      </dsp:txXfrm>
    </dsp:sp>
    <dsp:sp modelId="{76D6A279-E268-4FF5-8B39-3178000AF908}">
      <dsp:nvSpPr>
        <dsp:cNvPr id="0" name=""/>
        <dsp:cNvSpPr/>
      </dsp:nvSpPr>
      <dsp:spPr>
        <a:xfrm>
          <a:off x="729390" y="1053742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46300" y="4276917"/>
              </a:moveTo>
              <a:arcTo wR="2139785" hR="2139785" stAng="5228802" swAng="38005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957F0-66C8-4875-9FB7-BF2828494E5B}">
      <dsp:nvSpPr>
        <dsp:cNvPr id="0" name=""/>
        <dsp:cNvSpPr/>
      </dsp:nvSpPr>
      <dsp:spPr>
        <a:xfrm>
          <a:off x="462731" y="4221677"/>
          <a:ext cx="2274112" cy="1429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Пропаганда здорового образа жизни, занятий физической культурой и спортом</a:t>
          </a:r>
        </a:p>
      </dsp:txBody>
      <dsp:txXfrm>
        <a:off x="532531" y="4291477"/>
        <a:ext cx="2134512" cy="1290268"/>
      </dsp:txXfrm>
    </dsp:sp>
    <dsp:sp modelId="{0C2303EC-DD66-40B0-83B6-B1332639CC98}">
      <dsp:nvSpPr>
        <dsp:cNvPr id="0" name=""/>
        <dsp:cNvSpPr/>
      </dsp:nvSpPr>
      <dsp:spPr>
        <a:xfrm>
          <a:off x="733507" y="1116227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226029" y="3096977"/>
              </a:moveTo>
              <a:arcTo wR="2139785" hR="2139785" stAng="9205645" swAng="150570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D8172-57F0-4BB5-B7F3-22DBFF2DACCF}">
      <dsp:nvSpPr>
        <dsp:cNvPr id="0" name=""/>
        <dsp:cNvSpPr/>
      </dsp:nvSpPr>
      <dsp:spPr>
        <a:xfrm>
          <a:off x="-269659" y="1766606"/>
          <a:ext cx="2214937" cy="15350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Организация и проведение спортивно-массовых, физкультурно-оздоровительных мероприятий в общеобразовательной организации</a:t>
          </a:r>
        </a:p>
      </dsp:txBody>
      <dsp:txXfrm>
        <a:off x="-194722" y="1841543"/>
        <a:ext cx="2065063" cy="1385224"/>
      </dsp:txXfrm>
    </dsp:sp>
    <dsp:sp modelId="{689D621D-EBCF-4427-80E6-027B1AB2FC22}">
      <dsp:nvSpPr>
        <dsp:cNvPr id="0" name=""/>
        <dsp:cNvSpPr/>
      </dsp:nvSpPr>
      <dsp:spPr>
        <a:xfrm>
          <a:off x="807592" y="980396"/>
          <a:ext cx="4279570" cy="4279570"/>
        </a:xfrm>
        <a:custGeom>
          <a:avLst/>
          <a:gdLst/>
          <a:ahLst/>
          <a:cxnLst/>
          <a:rect l="0" t="0" r="0" b="0"/>
          <a:pathLst>
            <a:path>
              <a:moveTo>
                <a:pt x="485975" y="781994"/>
              </a:moveTo>
              <a:arcTo wR="2139785" hR="2139785" stAng="13163176" swAng="86030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777D5-726E-4969-B179-1A0B5B61BC7C}">
      <dsp:nvSpPr>
        <dsp:cNvPr id="0" name=""/>
        <dsp:cNvSpPr/>
      </dsp:nvSpPr>
      <dsp:spPr>
        <a:xfrm>
          <a:off x="-6671029" y="-1019043"/>
          <a:ext cx="7931361" cy="7931361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6B004-355C-4159-94FB-1C54CB964219}">
      <dsp:nvSpPr>
        <dsp:cNvPr id="0" name=""/>
        <dsp:cNvSpPr/>
      </dsp:nvSpPr>
      <dsp:spPr>
        <a:xfrm>
          <a:off x="375948" y="185983"/>
          <a:ext cx="6940093" cy="6994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/>
              <a:ea typeface="Times New Roman"/>
            </a:rPr>
            <a:t>Создание условий для развития массовых и индивидуальных форм физкультурно-оздоровительной и спортивной работы в общеобразовательной организации, </a:t>
          </a:r>
          <a:r>
            <a:rPr lang="ru-RU" sz="1300" kern="1200" dirty="0">
              <a:effectLst/>
              <a:latin typeface="Times New Roman"/>
            </a:rPr>
            <a:t>в том числе для лиц с ограниченными возможностями здоровья</a:t>
          </a:r>
          <a:endParaRPr lang="ru-RU" sz="1300" kern="1200" dirty="0"/>
        </a:p>
      </dsp:txBody>
      <dsp:txXfrm>
        <a:off x="375948" y="185983"/>
        <a:ext cx="6940093" cy="699431"/>
      </dsp:txXfrm>
    </dsp:sp>
    <dsp:sp modelId="{FAE2CE50-AB88-44DD-90BF-F5CD9631448A}">
      <dsp:nvSpPr>
        <dsp:cNvPr id="0" name=""/>
        <dsp:cNvSpPr/>
      </dsp:nvSpPr>
      <dsp:spPr>
        <a:xfrm>
          <a:off x="66186" y="200960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721A6-A6B6-4582-A299-C788624EF803}">
      <dsp:nvSpPr>
        <dsp:cNvPr id="0" name=""/>
        <dsp:cNvSpPr/>
      </dsp:nvSpPr>
      <dsp:spPr>
        <a:xfrm>
          <a:off x="863363" y="1018053"/>
          <a:ext cx="6450279" cy="642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effectLst/>
              <a:latin typeface="Times New Roman"/>
            </a:rPr>
            <a:t>Организация и проведение физкультурно-спортивных мероприятий различного уровня, социально-значимых мероприятий, подготовку обучающихся к выполнению требований Всероссийского физкультурно-спортивного комплекса «Готов к труду и обороне» (ГТО)</a:t>
          </a:r>
          <a:endParaRPr lang="ru-RU" sz="1300" kern="1200" dirty="0">
            <a:effectLst/>
            <a:latin typeface="Times New Roman"/>
            <a:ea typeface="Times New Roman"/>
          </a:endParaRPr>
        </a:p>
      </dsp:txBody>
      <dsp:txXfrm>
        <a:off x="863363" y="1018053"/>
        <a:ext cx="6450279" cy="642975"/>
      </dsp:txXfrm>
    </dsp:sp>
    <dsp:sp modelId="{3870711C-69A2-49C7-BD44-7B8F0C3CDEF1}">
      <dsp:nvSpPr>
        <dsp:cNvPr id="0" name=""/>
        <dsp:cNvSpPr/>
      </dsp:nvSpPr>
      <dsp:spPr>
        <a:xfrm>
          <a:off x="551203" y="1004803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9520A-1A35-441D-954F-D30C5C1A1A8C}">
      <dsp:nvSpPr>
        <dsp:cNvPr id="0" name=""/>
        <dsp:cNvSpPr/>
      </dsp:nvSpPr>
      <dsp:spPr>
        <a:xfrm>
          <a:off x="1151728" y="1821315"/>
          <a:ext cx="6139336" cy="6429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>
              <a:effectLst/>
              <a:latin typeface="Times New Roman"/>
            </a:rPr>
            <a:t>Подготовка и формирование команд общеобразовательной организации по видам спорта и обеспечение их участия в соревнованиях различного уровня</a:t>
          </a:r>
          <a:endParaRPr lang="ru-RU" sz="1300" kern="1200" dirty="0">
            <a:effectLst/>
            <a:latin typeface="Times New Roman"/>
          </a:endParaRPr>
        </a:p>
      </dsp:txBody>
      <dsp:txXfrm>
        <a:off x="1151728" y="1821315"/>
        <a:ext cx="6139336" cy="642959"/>
      </dsp:txXfrm>
    </dsp:sp>
    <dsp:sp modelId="{77D4E97B-01DE-4132-B50B-6CBAA58F022B}">
      <dsp:nvSpPr>
        <dsp:cNvPr id="0" name=""/>
        <dsp:cNvSpPr/>
      </dsp:nvSpPr>
      <dsp:spPr>
        <a:xfrm>
          <a:off x="816990" y="1808056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EB2A2-BB58-45C6-900C-B5ADC31818BC}">
      <dsp:nvSpPr>
        <dsp:cNvPr id="0" name=""/>
        <dsp:cNvSpPr/>
      </dsp:nvSpPr>
      <dsp:spPr>
        <a:xfrm>
          <a:off x="1236591" y="2621558"/>
          <a:ext cx="6054473" cy="650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>
              <a:effectLst/>
              <a:latin typeface="Times New Roman"/>
              <a:ea typeface="Times New Roman"/>
              <a:cs typeface="+mn-cs"/>
            </a:rPr>
            <a:t>Подготовка предложений по совершенствованию системы физической культуры и спорта (в том числе развитию материально-технической базы) в общеобразовательной организации</a:t>
          </a:r>
          <a:endParaRPr lang="ru-RU" sz="1300" kern="1200" dirty="0">
            <a:effectLst/>
            <a:latin typeface="Times New Roman"/>
            <a:ea typeface="Times New Roman"/>
            <a:cs typeface="+mn-cs"/>
          </a:endParaRPr>
        </a:p>
      </dsp:txBody>
      <dsp:txXfrm>
        <a:off x="1236591" y="2621558"/>
        <a:ext cx="6054473" cy="650157"/>
      </dsp:txXfrm>
    </dsp:sp>
    <dsp:sp modelId="{DD27985B-F805-430D-9997-0734F6D4D14F}">
      <dsp:nvSpPr>
        <dsp:cNvPr id="0" name=""/>
        <dsp:cNvSpPr/>
      </dsp:nvSpPr>
      <dsp:spPr>
        <a:xfrm>
          <a:off x="901853" y="2611899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27B40-B778-40ED-8CBE-C027DA41C376}">
      <dsp:nvSpPr>
        <dsp:cNvPr id="0" name=""/>
        <dsp:cNvSpPr/>
      </dsp:nvSpPr>
      <dsp:spPr>
        <a:xfrm>
          <a:off x="1151728" y="3482622"/>
          <a:ext cx="6139336" cy="535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>
              <a:effectLst/>
              <a:latin typeface="Times New Roman"/>
            </a:rPr>
            <a:t>Поощрение обучающихся, добившихся высоких показателей в физкультурно-спортивной работе</a:t>
          </a:r>
          <a:endParaRPr lang="ru-RU" sz="1300" kern="1200" dirty="0">
            <a:effectLst/>
            <a:latin typeface="Times New Roman"/>
            <a:ea typeface="Times New Roman"/>
          </a:endParaRPr>
        </a:p>
      </dsp:txBody>
      <dsp:txXfrm>
        <a:off x="1151728" y="3482622"/>
        <a:ext cx="6139336" cy="535714"/>
      </dsp:txXfrm>
    </dsp:sp>
    <dsp:sp modelId="{42B508CB-6524-43AF-94B3-F4ABB92C76F9}">
      <dsp:nvSpPr>
        <dsp:cNvPr id="0" name=""/>
        <dsp:cNvSpPr/>
      </dsp:nvSpPr>
      <dsp:spPr>
        <a:xfrm>
          <a:off x="816990" y="3415742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CE6D-CDD4-4140-8425-E47768BEE46F}">
      <dsp:nvSpPr>
        <dsp:cNvPr id="0" name=""/>
        <dsp:cNvSpPr/>
      </dsp:nvSpPr>
      <dsp:spPr>
        <a:xfrm>
          <a:off x="885941" y="4241843"/>
          <a:ext cx="6405123" cy="623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300" kern="1200">
              <a:effectLst/>
              <a:latin typeface="Times New Roman"/>
              <a:ea typeface="Times New Roman"/>
            </a:rPr>
            <a:t>Взаимодействие со школьными спортивными  клубами других общеобразовательных организаций, обще</a:t>
          </a:r>
          <a:r>
            <a:rPr lang="ru-RU" sz="1300" kern="1200">
              <a:effectLst/>
              <a:latin typeface="Times New Roman"/>
            </a:rPr>
            <a:t>образовательными организациями, учреждениями физической культуры и спорта, общественными организациями</a:t>
          </a:r>
          <a:endParaRPr lang="ru-RU" sz="1300" kern="1200" dirty="0">
            <a:effectLst/>
            <a:latin typeface="Times New Roman"/>
            <a:ea typeface="Times New Roman"/>
          </a:endParaRPr>
        </a:p>
      </dsp:txBody>
      <dsp:txXfrm>
        <a:off x="885941" y="4241843"/>
        <a:ext cx="6405123" cy="623780"/>
      </dsp:txXfrm>
    </dsp:sp>
    <dsp:sp modelId="{3E811430-E23D-443A-BCA1-0835842B2F8C}">
      <dsp:nvSpPr>
        <dsp:cNvPr id="0" name=""/>
        <dsp:cNvSpPr/>
      </dsp:nvSpPr>
      <dsp:spPr>
        <a:xfrm>
          <a:off x="551203" y="4218995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42FAE-CF84-42AA-92E7-CBB36D2C7654}">
      <dsp:nvSpPr>
        <dsp:cNvPr id="0" name=""/>
        <dsp:cNvSpPr/>
      </dsp:nvSpPr>
      <dsp:spPr>
        <a:xfrm>
          <a:off x="400924" y="5055832"/>
          <a:ext cx="6890139" cy="603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117" tIns="33020" rIns="33020" bIns="330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>
              <a:effectLst/>
              <a:latin typeface="Times New Roman"/>
              <a:ea typeface="Times New Roman"/>
              <a:cs typeface="+mn-cs"/>
            </a:rPr>
            <a:t>Организация и проведение </a:t>
          </a:r>
          <a:r>
            <a:rPr lang="ru-RU" sz="1300" kern="1200">
              <a:effectLst/>
              <a:latin typeface="Times New Roman"/>
              <a:cs typeface="+mn-cs"/>
            </a:rPr>
            <a:t>информационно-пропагандистской деятельности, воспитание физических и морально-волевых качеств, социальной активности школьного сообщества</a:t>
          </a:r>
          <a:endParaRPr lang="ru-RU" sz="1300" kern="1200" dirty="0">
            <a:effectLst/>
            <a:latin typeface="Times New Roman"/>
            <a:ea typeface="Times New Roman"/>
            <a:cs typeface="+mn-cs"/>
          </a:endParaRPr>
        </a:p>
      </dsp:txBody>
      <dsp:txXfrm>
        <a:off x="400924" y="5055832"/>
        <a:ext cx="6890139" cy="603487"/>
      </dsp:txXfrm>
    </dsp:sp>
    <dsp:sp modelId="{4B0D482C-10FE-4197-998C-23ECBD45391D}">
      <dsp:nvSpPr>
        <dsp:cNvPr id="0" name=""/>
        <dsp:cNvSpPr/>
      </dsp:nvSpPr>
      <dsp:spPr>
        <a:xfrm>
          <a:off x="66186" y="5022838"/>
          <a:ext cx="669476" cy="6694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03A9B-0505-4E5C-B243-CF18E5C6A207}">
      <dsp:nvSpPr>
        <dsp:cNvPr id="0" name=""/>
        <dsp:cNvSpPr/>
      </dsp:nvSpPr>
      <dsp:spPr>
        <a:xfrm>
          <a:off x="0" y="0"/>
          <a:ext cx="5481608" cy="16743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Услуга: Реализация дополнительных общеразвивающих программ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(значение показателя объема – человеко-час)</a:t>
          </a:r>
        </a:p>
      </dsp:txBody>
      <dsp:txXfrm>
        <a:off x="0" y="0"/>
        <a:ext cx="5481608" cy="1674387"/>
      </dsp:txXfrm>
    </dsp:sp>
    <dsp:sp modelId="{1B2767A0-1616-4548-98AB-1D017E28D05A}">
      <dsp:nvSpPr>
        <dsp:cNvPr id="0" name=""/>
        <dsp:cNvSpPr/>
      </dsp:nvSpPr>
      <dsp:spPr>
        <a:xfrm>
          <a:off x="2676" y="1674387"/>
          <a:ext cx="1825418" cy="351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Педагог дополнительного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Приказ Минтруда России от 22.09.2021 N 652н "Об утверждении профессионального стандарта "Педагог дополнительного образования детей и взрослых" (Зарегистрировано в Минюсте России 17.12.2021 N 66403)</a:t>
          </a:r>
        </a:p>
      </dsp:txBody>
      <dsp:txXfrm>
        <a:off x="2676" y="1674387"/>
        <a:ext cx="1825418" cy="3516212"/>
      </dsp:txXfrm>
    </dsp:sp>
    <dsp:sp modelId="{41EFA156-979D-40E7-B7BF-4DEB402258B1}">
      <dsp:nvSpPr>
        <dsp:cNvPr id="0" name=""/>
        <dsp:cNvSpPr/>
      </dsp:nvSpPr>
      <dsp:spPr>
        <a:xfrm>
          <a:off x="1828094" y="1674387"/>
          <a:ext cx="1825418" cy="351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Основные трудовые функции : реализация дополнительных образовательных общеразвивающих программ, организация мероприятий</a:t>
          </a:r>
        </a:p>
      </dsp:txBody>
      <dsp:txXfrm>
        <a:off x="1828094" y="1674387"/>
        <a:ext cx="1825418" cy="3516212"/>
      </dsp:txXfrm>
    </dsp:sp>
    <dsp:sp modelId="{D777C65B-3847-492F-9A4A-3BEFC4EDFA87}">
      <dsp:nvSpPr>
        <dsp:cNvPr id="0" name=""/>
        <dsp:cNvSpPr/>
      </dsp:nvSpPr>
      <dsp:spPr>
        <a:xfrm>
          <a:off x="3653513" y="1674387"/>
          <a:ext cx="1825418" cy="35162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Отчет по выполнению муниципального задания: утвержденные общеразвивающие программы; журналы учета занятий.</a:t>
          </a:r>
        </a:p>
      </dsp:txBody>
      <dsp:txXfrm>
        <a:off x="3653513" y="1674387"/>
        <a:ext cx="1825418" cy="3516212"/>
      </dsp:txXfrm>
    </dsp:sp>
    <dsp:sp modelId="{0325615B-8D89-4CB6-887A-49B391F91478}">
      <dsp:nvSpPr>
        <dsp:cNvPr id="0" name=""/>
        <dsp:cNvSpPr/>
      </dsp:nvSpPr>
      <dsp:spPr>
        <a:xfrm>
          <a:off x="0" y="5190599"/>
          <a:ext cx="5481608" cy="39069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5E42E-4DF2-4BC3-A4D2-AE7EF59230EC}">
      <dsp:nvSpPr>
        <dsp:cNvPr id="0" name=""/>
        <dsp:cNvSpPr/>
      </dsp:nvSpPr>
      <dsp:spPr>
        <a:xfrm>
          <a:off x="0" y="95443"/>
          <a:ext cx="5354127" cy="16976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Наименование работы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u="none" kern="1200" dirty="0"/>
            <a:t>Организация и проведение олимпиад, конкурсов, мероприятий, направленных на выявление и развитие у обучающихся интеллектуальных </a:t>
          </a:r>
          <a:br>
            <a:rPr lang="ru-RU" sz="1200" u="none" kern="1200" dirty="0"/>
          </a:br>
          <a:r>
            <a:rPr lang="ru-RU" sz="1200" u="none" kern="1200" dirty="0"/>
            <a:t>и творческих способностей, способностей к занятиям физической культурой и спортом, интереса к научной (научно-исследовательской) деятельности, творческой деятельности, физкультурно-спортивной деятельности</a:t>
          </a:r>
        </a:p>
      </dsp:txBody>
      <dsp:txXfrm>
        <a:off x="0" y="95443"/>
        <a:ext cx="5354127" cy="1697677"/>
      </dsp:txXfrm>
    </dsp:sp>
    <dsp:sp modelId="{66397E84-11DE-4B06-B527-275DC5F92589}">
      <dsp:nvSpPr>
        <dsp:cNvPr id="0" name=""/>
        <dsp:cNvSpPr/>
      </dsp:nvSpPr>
      <dsp:spPr>
        <a:xfrm>
          <a:off x="2614" y="1711528"/>
          <a:ext cx="1782966" cy="35374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Педагог-организатор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Приказ Минтруда России от 30.01.2023 N 53н "Об утверждении профессионального стандарта "Специалист в области воспитания" (Зарегистрировано в Минюсте России 03.03.2023 N 72520)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Инструктор по физической культуре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Приказ Минтруда России от 21.04.2022 N 237н "Об утверждении профессионального стандарта "Специалист по инструкторской и методической работе в области физической культуры и спорта" (Зарегистрировано в Минюсте России 27.05.2022 N 68615)</a:t>
          </a:r>
        </a:p>
      </dsp:txBody>
      <dsp:txXfrm>
        <a:off x="2614" y="1711528"/>
        <a:ext cx="1782966" cy="3537422"/>
      </dsp:txXfrm>
    </dsp:sp>
    <dsp:sp modelId="{54B8888C-DFEB-49E4-B3EA-26451A48EF2E}">
      <dsp:nvSpPr>
        <dsp:cNvPr id="0" name=""/>
        <dsp:cNvSpPr/>
      </dsp:nvSpPr>
      <dsp:spPr>
        <a:xfrm>
          <a:off x="1785580" y="1697677"/>
          <a:ext cx="1782966" cy="356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1. Организация внеурочной деятельности по воспитательному направлению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 Планирование и реализация мероприятий по физическому воспитанию населения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785580" y="1697677"/>
        <a:ext cx="1782966" cy="3565123"/>
      </dsp:txXfrm>
    </dsp:sp>
    <dsp:sp modelId="{7A546250-B5D7-45FC-A3E9-E0BFE1E69838}">
      <dsp:nvSpPr>
        <dsp:cNvPr id="0" name=""/>
        <dsp:cNvSpPr/>
      </dsp:nvSpPr>
      <dsp:spPr>
        <a:xfrm>
          <a:off x="3568546" y="1697677"/>
          <a:ext cx="1782966" cy="356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Отчет по выполнению муниципального задания: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Утвержденный и согласованный с учредителем календарь спортивно-массовых мероприятий Положения по мероприятиям, заявки на соревнования, протоколы соревнований, отчеты по проведению соревнований</a:t>
          </a:r>
        </a:p>
      </dsp:txBody>
      <dsp:txXfrm>
        <a:off x="3568546" y="1697677"/>
        <a:ext cx="1782966" cy="3565123"/>
      </dsp:txXfrm>
    </dsp:sp>
    <dsp:sp modelId="{A695CD24-7661-4ACC-9097-BB7B73F8980F}">
      <dsp:nvSpPr>
        <dsp:cNvPr id="0" name=""/>
        <dsp:cNvSpPr/>
      </dsp:nvSpPr>
      <dsp:spPr>
        <a:xfrm>
          <a:off x="0" y="5262801"/>
          <a:ext cx="5354127" cy="3961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8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8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06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8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37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33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6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3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2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0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9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6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6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CD0AA7-5CAD-4C5E-9DF1-0F2B179AB065}" type="datetimeFigureOut">
              <a:rPr lang="ru-RU" smtClean="0"/>
              <a:t>18.03.2025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5336FC-5D81-4079-A48C-CBFCEAD0D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98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954" y="2149642"/>
            <a:ext cx="10817524" cy="4273133"/>
          </a:xfrm>
        </p:spPr>
        <p:txBody>
          <a:bodyPr anchor="ctr"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школьного спорта – одно из приоритетных направлений в системе образования.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Нормативное правовое обоснование деятельности школьных спортивных клубов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Kazimir"/>
                <a:ea typeface="Times New Roman" panose="02020603050405020304" pitchFamily="18" charset="0"/>
              </a:rPr>
              <a:t>ФОРМИРОВАНИЕ ЕДИНОГО ВСЕРОССИЙСКОГО ПЕРЕЧНЯ (РЕЕСТРА) ШКОЛЬНЫХ СПОРТИВНЫХ КЛУБОВ</a:t>
            </a:r>
            <a:endParaRPr lang="ru-RU" sz="2000" i="1" dirty="0">
              <a:latin typeface="Kazimir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1D408B-7B6B-415C-8CE0-6B24D23D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05" y="1346220"/>
            <a:ext cx="3872170" cy="535386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00EC63-8A03-439A-8856-00DC373F3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087" r="21841" b="16452"/>
          <a:stretch/>
        </p:blipFill>
        <p:spPr>
          <a:xfrm rot="16200000">
            <a:off x="-661775" y="2131232"/>
            <a:ext cx="5356149" cy="3779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7B72261-A13F-4491-8B7C-A802B4CBB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22177" r="21210" b="4421"/>
          <a:stretch/>
        </p:blipFill>
        <p:spPr>
          <a:xfrm rot="16200000">
            <a:off x="3372857" y="2034778"/>
            <a:ext cx="5353867" cy="39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9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ПЕРЕЧЕНЬ ДОКУМЕНТОВ, РАЗМЕЩАЕМЫХ НА СТРАНИЦЕ (ВКЛАДКЕ) ШСК ОФИЦИАЛЬНОГО САЙТА ОБЩЕОБРАЗОВАТЕЛЬНОЙ ОРГАНИЗАЦИИ В СЕТИ ИНТЕРНЕТ ДЛЯ ШСК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CA369A-A60C-E519-FA6C-2ACC77D865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679" y="1264920"/>
          <a:ext cx="11218365" cy="485533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218365">
                  <a:extLst>
                    <a:ext uri="{9D8B030D-6E8A-4147-A177-3AD203B41FA5}">
                      <a16:colId xmlns:a16="http://schemas.microsoft.com/office/drawing/2014/main" val="1536001368"/>
                    </a:ext>
                  </a:extLst>
                </a:gridCol>
              </a:tblGrid>
              <a:tr h="279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созданных в качестве </a:t>
                      </a:r>
                      <a:r>
                        <a:rPr lang="ru-RU" sz="1400" u="sng" dirty="0">
                          <a:solidFill>
                            <a:schemeClr val="bg1"/>
                          </a:solidFill>
                          <a:effectLst/>
                        </a:rPr>
                        <a:t>структурных подразделений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общеобразовательных организаций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2902201871"/>
                  </a:ext>
                </a:extLst>
              </a:tr>
              <a:tr h="5942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effectLst/>
                        </a:rPr>
                        <a:t>Приказ о создании ШСК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effectLst/>
                        </a:rPr>
                        <a:t>(печать + подпись директора)</a:t>
                      </a:r>
                      <a:endParaRPr lang="ru-RU" sz="1400" b="0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1217657990"/>
                  </a:ext>
                </a:extLst>
              </a:tr>
              <a:tr h="520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Положение о ШСК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(печать + подпись директора)</a:t>
                      </a: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1272743142"/>
                  </a:ext>
                </a:extLst>
              </a:tr>
              <a:tr h="5664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План спортивно-массовых, физкультурно-спортивных и социально-значимых мероприятий на учебный год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(печать + подпись директора)</a:t>
                      </a: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3489874103"/>
                  </a:ext>
                </a:extLst>
              </a:tr>
              <a:tr h="568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Календарный план спортивно-массовых мероприятий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(печать + подпись директора)</a:t>
                      </a: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3172880047"/>
                  </a:ext>
                </a:extLst>
              </a:tr>
              <a:tr h="574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Расписание работы спортивных секций в ШСК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(печать + подпись директора)</a:t>
                      </a: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3986864942"/>
                  </a:ext>
                </a:extLst>
              </a:tr>
              <a:tr h="6575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baseline="0" dirty="0">
                          <a:solidFill>
                            <a:schemeClr val="bg1"/>
                          </a:solidFill>
                          <a:effectLst/>
                        </a:rPr>
                        <a:t>Выданная общеобразовательной организации лицензия на осуществление образовательной деятельности по виду образования «дополнительное образование детей и взрослых»</a:t>
                      </a:r>
                      <a:endParaRPr lang="ru-RU" sz="1400" b="0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1702060230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Дополнительная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общеобразовательная общеразвивающая программа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 физкультурно-спортивной направленности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утвержденная педагогическим советом и руководителем</a:t>
                      </a: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4073182649"/>
                  </a:ext>
                </a:extLst>
              </a:tr>
              <a:tr h="45459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Все вышеперечисленные документы размещаются на сайте образовательной организации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bg1"/>
                          </a:solidFill>
                          <a:effectLst/>
                        </a:rPr>
                        <a:t>в формате PDF и подписаны руководителем</a:t>
                      </a: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00" marR="58500" marT="0" marB="0"/>
                </a:tc>
                <a:extLst>
                  <a:ext uri="{0D108BD9-81ED-4DB2-BD59-A6C34878D82A}">
                    <a16:rowId xmlns:a16="http://schemas.microsoft.com/office/drawing/2014/main" val="118508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48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 составления Плана спортивно-массовых, физкультурно-спортивных и социально-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значимых мероприятий на учебный год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rgbClr val="002060"/>
              </a:solidFill>
              <a:latin typeface="Kazimi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3" y="1155845"/>
            <a:ext cx="4004757" cy="5651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967" y="1155844"/>
            <a:ext cx="3996088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Пример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составления Календарного плана спортивно-массовых мероприятий 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  <a:t>на учебный год</a:t>
            </a:r>
            <a:br>
              <a:rPr lang="ru-RU" sz="1600" b="1" i="1" dirty="0">
                <a:solidFill>
                  <a:srgbClr val="002060"/>
                </a:solidFill>
                <a:latin typeface="Kazimir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i="1" dirty="0">
              <a:solidFill>
                <a:srgbClr val="002060"/>
              </a:solidFill>
              <a:latin typeface="Kazimi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1125061"/>
            <a:ext cx="4013949" cy="5658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13" y="1125061"/>
            <a:ext cx="3991517" cy="56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118" y="-53174"/>
            <a:ext cx="11125350" cy="465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Замечания по сайтам ШСК </a:t>
            </a:r>
            <a:r>
              <a:rPr lang="ru-RU" sz="3000" b="1" dirty="0">
                <a:solidFill>
                  <a:srgbClr val="FF0000"/>
                </a:solidFill>
              </a:rPr>
              <a:t>Железнодорожного района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632E49-85E5-48C4-BD27-6330B4A6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44490"/>
              </p:ext>
            </p:extLst>
          </p:nvPr>
        </p:nvGraphicFramePr>
        <p:xfrm>
          <a:off x="216131" y="328761"/>
          <a:ext cx="11837324" cy="6466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183936585"/>
                    </a:ext>
                  </a:extLst>
                </a:gridCol>
                <a:gridCol w="9002684">
                  <a:extLst>
                    <a:ext uri="{9D8B030D-6E8A-4147-A177-3AD203B41FA5}">
                      <a16:colId xmlns:a16="http://schemas.microsoft.com/office/drawing/2014/main" val="1593383098"/>
                    </a:ext>
                  </a:extLst>
                </a:gridCol>
              </a:tblGrid>
              <a:tr h="730315">
                <a:tc>
                  <a:txBody>
                    <a:bodyPr/>
                    <a:lstStyle/>
                    <a:p>
                      <a:r>
                        <a:rPr lang="ru-RU" sz="1700" dirty="0"/>
                        <a:t>Общеобразовательные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Анализ документов, размещенный на сайтах  </a:t>
                      </a:r>
                    </a:p>
                    <a:p>
                      <a:pPr algn="ctr"/>
                      <a:r>
                        <a:rPr lang="ru-RU" dirty="0"/>
                        <a:t>общеобразовательных организаций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2987"/>
                  </a:ext>
                </a:extLst>
              </a:tr>
              <a:tr h="1096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МАОУ "Гимназия № 8"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 на главной странице. На сайте ОО нет вкладки ШСК и полностью отсутствуют документы о деятельности ШСК.  На отдельной вкладке "Школьный спортивный клуб" необходимо разместить документы согласно требованиям ФЦ: Лицензию на ДО, приказ об открытии ШСК, Положение о ШСК (в Положении о ШСК необходимо написать, что ШСК - это структурное подразделение ОО), календарный план СММ, план СММ, расписание работы спортивных секций, программы ДО. План СММ и календарный план СММ можно составить на примере методических рекомендаций КГАУ ДО "Краевая СШ" и обновить на новый 2024-2025 учебный год.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374505"/>
                  </a:ext>
                </a:extLst>
              </a:tr>
              <a:tr h="1054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МАОУ Гимназия № 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на главной странице. На сайте ОО нет вкладки ШСК и полностью отсутствуют документы о деятельности ШСК.  На отдельной вкладке "Школьный спортивный клуб" необходимо разместить документы согласно требованиям ФЦ: Лицензию на ДО, приказ об открытии ШСК, Положение о ШСК (в Положении о ШСК необходимо написать, что ШСК - это структурное подразделение ОО), календарный план СММ, план СММ, расписание работы спортивных секций, программы ДО. План СММ и календарный план СММ можно составить на примере методических рекомендаций КГАУ ДО "Краевая СШ" и обновить на новый 2024-2025 учебный год.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543861"/>
                  </a:ext>
                </a:extLst>
              </a:tr>
              <a:tr h="1158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МАОУ Лицей№7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на главной странице. На сайте ОО нет вкладки ШСК и полностью отсутствуют документы о деятельности ШСК.  На отдельной вкладке "Школьный спортивный клуб" необходимо разместить документы согласно требованиям ФЦ: Лицензию на ДО, приказ об открытии ШСК, Положение о ШСК (в Положении о ШСК необходимо написать, что ШСК - это структурное подразделение ОО), календарный план СММ, план СММ, расписание работы спортивных секций, программы ДО. План СММ и календарный план СММ можно составить на примере методических рекомендаций КГАУ ДО "Краевая СШ" и обновить на новый 2024-2025 учебный год.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9126725"/>
                  </a:ext>
                </a:extLst>
              </a:tr>
              <a:tr h="1149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МАОУ Лицей №28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на главной странице. Замечания по размещаемым документам о деятельности ШСК: В реестре ШСК зарегистрирован как структурное подразделение ОО, а по документам на сайте - как общественная организация. Нет  Плана СММ и календарного плана СММ, их можно составить на примере методических рекомендаций КГАУ ДО "Краевая СШ" и обновить на новый 2024-2025 учебный год. Нет обновленного и утвержденного расписание работы спортивных секций. Почему общественная организация, а не структурное подразделение?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043329"/>
                  </a:ext>
                </a:extLst>
              </a:tr>
              <a:tr h="1277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МАОУ "Средняя школа №12"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на главной странице и в ней разместить все документы ШСК. Замечания по размещаемым документам о деятельности ШСК: Положение о ШСК необходимо разместить в формате PDF. Нет  Плана СММ и календарного плана СММ, их можно составить на примере методических рекомендаций КГАУ ДО "Краевая СШ" и обновить на новый 2024-2025 учебный год. Нет обновленного и утвержденного расписание работы спортивных секций. Разместить программы ДО.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798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3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118" y="-53174"/>
            <a:ext cx="11125350" cy="465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/>
              <a:t>Замечания по сайтам ШСК </a:t>
            </a:r>
            <a:r>
              <a:rPr lang="ru-RU" sz="3000" b="1" dirty="0">
                <a:solidFill>
                  <a:srgbClr val="FF0000"/>
                </a:solidFill>
              </a:rPr>
              <a:t>Железнодорожного района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632E49-85E5-48C4-BD27-6330B4A6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45883"/>
              </p:ext>
            </p:extLst>
          </p:nvPr>
        </p:nvGraphicFramePr>
        <p:xfrm>
          <a:off x="216131" y="328761"/>
          <a:ext cx="11837324" cy="627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183936585"/>
                    </a:ext>
                  </a:extLst>
                </a:gridCol>
                <a:gridCol w="9002684">
                  <a:extLst>
                    <a:ext uri="{9D8B030D-6E8A-4147-A177-3AD203B41FA5}">
                      <a16:colId xmlns:a16="http://schemas.microsoft.com/office/drawing/2014/main" val="1593383098"/>
                    </a:ext>
                  </a:extLst>
                </a:gridCol>
              </a:tblGrid>
              <a:tr h="882964">
                <a:tc>
                  <a:txBody>
                    <a:bodyPr/>
                    <a:lstStyle/>
                    <a:p>
                      <a:r>
                        <a:rPr lang="ru-RU" sz="1700" dirty="0"/>
                        <a:t>Общеобразовательные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Анализ документов, размещенный на сайтах  </a:t>
                      </a:r>
                    </a:p>
                    <a:p>
                      <a:pPr algn="ctr"/>
                      <a:r>
                        <a:rPr lang="ru-RU" dirty="0"/>
                        <a:t>общеобразовательных организаций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02987"/>
                  </a:ext>
                </a:extLst>
              </a:tr>
              <a:tr h="1325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МАОУ СШ №32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на главной странице и в ней разместить все документы ШСК.  Замечания по размещаемым документам о деятельности ШСК: На отдельной вкладке "Школьный спортивный клуб" необходимо разместить документы согласно требованиям ФЦ: Лицензию на ДО, приказ об открытии ШСК, Положение о ШСК (в Положении о ШСК необходимо написать, что ШСК - это структурное подразделение ОО), календарный план СММ, план СММ, расписание работы спортивных секций, программы ДО. План СММ и календарный план СММ можно составить на примере методических рекомендаций КГАУ ДО "Краевая СШ" и обновить на новый 2024-2025 учебный год.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374505"/>
                  </a:ext>
                </a:extLst>
              </a:tr>
              <a:tr h="1275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МБОУ СШ № 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Вкладку ШСК на сайте ОО необходимо разместить на главной странице и в ней разместить все документы ШСК.  Замечания по размещаемым документам о деятельности ШСК: На отдельной вкладке "Школьный спортивный клуб" необходимо разместить документы согласно требованиям ФЦ: Лицензию на ДО, приказ об открытии ШСК, Положение о ШСК (в Положении о ШСК необходимо написать, что ШСК - это структурное подразделение ОО), календарный план СММ, план СММ, расписание работы спортивных секций, программы ДО. План СММ и календарный план СММ можно составить на примере методических рекомендаций КГАУ ДО "Краевая СШ" и обновить на новый 2024-2025 учебный год.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543861"/>
                  </a:ext>
                </a:extLst>
              </a:tr>
              <a:tr h="14002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МБОУ Прогимназия №131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Замечания по размещаемым документам о деятельности ШСК:  в Положении о ШСК необходимо написать, что ШСК - это структурное подразделение ОО,  обновить на новый 2024-2025 учебный год План СММ и календарный план СММ, их можно составить на примере методических рекомендаций КГАУ ДО "Краевая СШ".  Обновить на новый 2024-2025 учебный год  расписание работы спортивных секций. Разместить программы ДО.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9126725"/>
                  </a:ext>
                </a:extLst>
              </a:tr>
              <a:tr h="138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МАОУ СШ № 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реестре ШСК ссылка на вкладку ШСК сайта ОО не активна. Необходимо, чтобы ссылка в Реестре ШСК выводила на вкладку ШСК сайта ОО. Замечания по размещаемым документам о деятельности ШСК:  необходимо создать приказ о переименовании ФСК в ШСК и изменить названия в Положении и всех документах. Обновить на новый 2024-2025 учебный год План СММ и календарный план СММ, их можно составить на примере методических рекомендаций КГАУ ДО "Краевая СШ".  Обновить на новый 2024-2025 учебный год  расписание работы спортивных секций. Разместить программы ДО.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04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006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"/>
            <a:ext cx="914400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15082"/>
            <a:ext cx="914400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815D2-F80C-FBB4-F6E4-558D6A7D4BE7}"/>
              </a:ext>
            </a:extLst>
          </p:cNvPr>
          <p:cNvSpPr txBox="1">
            <a:spLocks/>
          </p:cNvSpPr>
          <p:nvPr/>
        </p:nvSpPr>
        <p:spPr>
          <a:xfrm>
            <a:off x="249382" y="1576303"/>
            <a:ext cx="11551661" cy="357476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Учебно-методический отдел КГАУ ДО «Краевая спортивная школа»: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телефон +7 (391) 221-27-87 Перепелица Роман Иванович,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                                                 Петрова Татьяна Максимовна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211-56-39 Шилкова Анна Ивановна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электронная почта: </a:t>
            </a:r>
            <a:r>
              <a:rPr lang="en-US" sz="2800" b="1" dirty="0">
                <a:latin typeface="Times New Roman" panose="02020603050405020304" pitchFamily="18" charset="0"/>
              </a:rPr>
              <a:t>kdush-spclub@bk.ru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6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5" y="171977"/>
            <a:ext cx="11939149" cy="9381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развития школьного спорта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8E01FD1A-5BA6-1ACD-6C63-7CC110F175E8}"/>
              </a:ext>
            </a:extLst>
          </p:cNvPr>
          <p:cNvGraphicFramePr/>
          <p:nvPr/>
        </p:nvGraphicFramePr>
        <p:xfrm>
          <a:off x="99241" y="1068403"/>
          <a:ext cx="12092759" cy="565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105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30278"/>
            <a:ext cx="11939149" cy="9381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ClrTx/>
              <a:buFontTx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 ШСК является неотъемлемой частью реализации: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39B4265-01A4-9C30-69F3-94C2CA9E17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976030"/>
              </p:ext>
            </p:extLst>
          </p:nvPr>
        </p:nvGraphicFramePr>
        <p:xfrm>
          <a:off x="0" y="600674"/>
          <a:ext cx="11708656" cy="565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7EE4A1D-9269-11DD-3220-8C20E1C0158B}"/>
              </a:ext>
            </a:extLst>
          </p:cNvPr>
          <p:cNvSpPr txBox="1"/>
          <p:nvPr/>
        </p:nvSpPr>
        <p:spPr>
          <a:xfrm>
            <a:off x="814648" y="1213658"/>
            <a:ext cx="10158152" cy="12003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соответствии с перечнем поручений Президента Российской Федерации по итогам заседания Совета при Президенте Российской Федерации по развитию физической культуры и спорта от 10 октября 2019 г. № Пр-2397 к 2024 году должно быть завершено создание школьных спортивных клубов в общеобразовательных организациях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D4BEF39-F685-4D5A-8D1F-F3D190AECF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832834"/>
              </p:ext>
            </p:extLst>
          </p:nvPr>
        </p:nvGraphicFramePr>
        <p:xfrm>
          <a:off x="958364" y="2708694"/>
          <a:ext cx="10829084" cy="328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0081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9381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школьного спортивного клуба 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D6E4377-3C53-B5AF-D6AB-A87E0FADD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30968"/>
              </p:ext>
            </p:extLst>
          </p:nvPr>
        </p:nvGraphicFramePr>
        <p:xfrm>
          <a:off x="126426" y="1173018"/>
          <a:ext cx="12065574" cy="543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70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C383A-54B2-40D1-A9EA-47628A06A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31" y="955580"/>
            <a:ext cx="10477849" cy="4572788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деятельности ШСК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общеобразовательной организации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8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0" y="124495"/>
            <a:ext cx="11939149" cy="10429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Kazimir"/>
              </a:rPr>
              <a:t>ЦЕЛЬ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Kazimir"/>
              </a:rPr>
              <a:t> - создание условий по привлечению обучающихся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a:t>
            </a:r>
          </a:p>
        </p:txBody>
      </p:sp>
      <p:graphicFrame>
        <p:nvGraphicFramePr>
          <p:cNvPr id="7" name="Объект 10">
            <a:extLst>
              <a:ext uri="{FF2B5EF4-FFF2-40B4-BE49-F238E27FC236}">
                <a16:creationId xmlns:a16="http://schemas.microsoft.com/office/drawing/2014/main" id="{F8897F25-7FB5-4653-B85C-6044CF4D6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927976"/>
              </p:ext>
            </p:extLst>
          </p:nvPr>
        </p:nvGraphicFramePr>
        <p:xfrm>
          <a:off x="377504" y="645952"/>
          <a:ext cx="5718496" cy="5978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B19B9BA-BFA6-4281-968D-A40F6E577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295222"/>
              </p:ext>
            </p:extLst>
          </p:nvPr>
        </p:nvGraphicFramePr>
        <p:xfrm>
          <a:off x="4605556" y="964725"/>
          <a:ext cx="7382228" cy="5893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3848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C854754-D422-4F84-9E68-111DD8FE9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556007" cy="409756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Муниципальное задание общеобразовательной организации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7FB1814-683D-49F7-987D-55BCE8F62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517392"/>
              </p:ext>
            </p:extLst>
          </p:nvPr>
        </p:nvGraphicFramePr>
        <p:xfrm>
          <a:off x="392981" y="1173192"/>
          <a:ext cx="5481608" cy="5581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1F081CC-EE9F-40E7-A19E-3E7C1EB3BB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043788"/>
              </p:ext>
            </p:extLst>
          </p:nvPr>
        </p:nvGraphicFramePr>
        <p:xfrm>
          <a:off x="6317413" y="1095557"/>
          <a:ext cx="5354127" cy="565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41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6" y="130278"/>
            <a:ext cx="11939149" cy="7075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школьного  спортивного клуба</a:t>
            </a:r>
            <a:endParaRPr lang="ru-RU" sz="2800" i="1" dirty="0">
              <a:latin typeface="Kazimi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9AFFE-80C0-6D12-7E9C-5C18425A7956}"/>
              </a:ext>
            </a:extLst>
          </p:cNvPr>
          <p:cNvSpPr txBox="1"/>
          <p:nvPr/>
        </p:nvSpPr>
        <p:spPr>
          <a:xfrm>
            <a:off x="204953" y="990813"/>
            <a:ext cx="3831019" cy="4401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 деятельности ШСК осуществляют работники общеобразовательной организации, соответствующие общим требованиям, предъявляемым к данной категории работников: преподаватели физической культуры, педагоги дополнительного образования и другие специалисты в сфере физической культуры и спорта.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в установленном порядке структуры и штатного расписания ШСК, созданного в качестве структурного подразделения школы, относится к компетенции директора.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штатное расписание общеобразовательной организации должностей педагогов дополнительного образования, возможно при наличии лицензии на право ведения дополнительной образовательной деятельности.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78E43-5490-3406-D24E-BDFA880A1763}"/>
              </a:ext>
            </a:extLst>
          </p:cNvPr>
          <p:cNvSpPr txBox="1"/>
          <p:nvPr/>
        </p:nvSpPr>
        <p:spPr>
          <a:xfrm>
            <a:off x="4256689" y="990813"/>
            <a:ext cx="4209393" cy="54784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ШСК, созданный в качестве структурного подразделения, финансируется из средств общеобразовательной организации. Средства на организацию физкультурной, спортивной и оздоровительной работы с обучающимися выделяются в соответствии с п. 15 ст. 36 Закона об образовании. Привлеченные денежные средства из внебюджетных источников (за исключением целевого финансирования) ШСК может использовать на основании локального нормативного акта для следующих целей: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функционирование и развитие ШСК;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приобретение спортивного оборудования, инвентаря и спортивной экипировки;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командирование лиц, осуществляющих свою деятельность в ШСК, активистов ШСК на спортивные и иные мероприятия в рамках реализации календарного плана спортивных, физкультурных и оздоровительных мероприятий на учебный год;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поощрение обучающихся за результативность и активную физкультурно-спортивную деятельность в ШСК;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 на иные цели и нужды в рамках ведения уставной деятельности ОО.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35583D-3A6B-D350-168F-B3E66617FE1B}"/>
              </a:ext>
            </a:extLst>
          </p:cNvPr>
          <p:cNvSpPr txBox="1"/>
          <p:nvPr/>
        </p:nvSpPr>
        <p:spPr>
          <a:xfrm>
            <a:off x="8686799" y="990813"/>
            <a:ext cx="3300247" cy="50475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единой информационной среды ШСК рекомендуется использовать следующие ресурсы: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социальные сети, мессенджеры;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СМИ: телевизионные и радио-ресурсы, интернет-ресурсы, печатные издания;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социальная реклама, акции, рекламные кампании по физкультурно-спортивному направлению ШСК;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 использование полиграфической продукции: афиши, объявления, газеты, листовки, информационные и имиджевые материалы, программы, брошюры, буклеты, пресс-релизы, фотовыставки, плакаты, баннеры, альбомы и т.д.;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привлечение известных спортсменов, тренеров, ветеранов спорта для участия в протокольных церемониях, мастер-классах, фотосессиях и встреч со спортсменами, активистами ШСК и болельщиками.</a:t>
            </a:r>
          </a:p>
        </p:txBody>
      </p:sp>
    </p:spTree>
    <p:extLst>
      <p:ext uri="{BB962C8B-B14F-4D97-AF65-F5344CB8AC3E}">
        <p14:creationId xmlns:p14="http://schemas.microsoft.com/office/powerpoint/2010/main" val="143936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2C69729-11F6-411F-8E5B-598262FF8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11" y="130278"/>
            <a:ext cx="11939146" cy="9381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2000" b="1" i="1" kern="50" dirty="0">
                <a:solidFill>
                  <a:srgbClr val="002060"/>
                </a:solidFill>
                <a:latin typeface="Kazimir"/>
                <a:ea typeface="Arial Unicode MS"/>
              </a:rPr>
              <a:t>ОРГАНИЗАЦИОННО-</a:t>
            </a:r>
            <a:r>
              <a:rPr lang="ru-RU" sz="2000" b="1" i="1" kern="50" dirty="0" err="1">
                <a:solidFill>
                  <a:srgbClr val="002060"/>
                </a:solidFill>
                <a:latin typeface="Kazimir"/>
                <a:ea typeface="Arial Unicode MS"/>
              </a:rPr>
              <a:t>ПРАВОВая</a:t>
            </a:r>
            <a:r>
              <a:rPr lang="ru-RU" sz="2000" b="1" i="1" kern="50" dirty="0">
                <a:solidFill>
                  <a:srgbClr val="002060"/>
                </a:solidFill>
                <a:latin typeface="Kazimir"/>
                <a:ea typeface="Arial Unicode MS"/>
              </a:rPr>
              <a:t>  Форма  ДЕЯТЕЛЬНОСТИ ШКОЛЬНЫХ СПОРТИВНЫХ КЛУБОВ</a:t>
            </a:r>
            <a:endParaRPr lang="ru-RU" sz="2000" b="1" i="1" dirty="0">
              <a:latin typeface="Kazimir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97ABD4-63DA-4AA4-BA8A-E8777278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11145"/>
              </p:ext>
            </p:extLst>
          </p:nvPr>
        </p:nvGraphicFramePr>
        <p:xfrm>
          <a:off x="153610" y="1068403"/>
          <a:ext cx="11535182" cy="48817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26455">
                  <a:extLst>
                    <a:ext uri="{9D8B030D-6E8A-4147-A177-3AD203B41FA5}">
                      <a16:colId xmlns:a16="http://schemas.microsoft.com/office/drawing/2014/main" val="3463198600"/>
                    </a:ext>
                  </a:extLst>
                </a:gridCol>
                <a:gridCol w="8308727">
                  <a:extLst>
                    <a:ext uri="{9D8B030D-6E8A-4147-A177-3AD203B41FA5}">
                      <a16:colId xmlns:a16="http://schemas.microsoft.com/office/drawing/2014/main" val="2780616687"/>
                    </a:ext>
                  </a:extLst>
                </a:gridCol>
              </a:tblGrid>
              <a:tr h="514105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Структурное подразделение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93080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Юридическая основа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Федеральный закон от 29 декабря 2012 г № 273 – ФЗ «Об образовании в Российской Федерации»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919638"/>
                  </a:ext>
                </a:extLst>
              </a:tr>
              <a:tr h="415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Учредитель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Юридическое лицо </a:t>
                      </a:r>
                      <a:r>
                        <a:rPr lang="ru-RU" sz="1300" b="1" baseline="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общеобразовательная организация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246778"/>
                  </a:ext>
                </a:extLst>
              </a:tr>
              <a:tr h="29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Осуществление юридических прав 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Положение о ШСК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4646486"/>
                  </a:ext>
                </a:extLst>
              </a:tr>
              <a:tr h="112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Принципы создания и деятельности ШСК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Выделенное в установленном порядке подразделение, не обладающее признаками юридического лица и не являющееся обособленной частью организации, на которое возлагаются самостоятельные задачи, функции и ответственность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4886754"/>
                  </a:ext>
                </a:extLst>
              </a:tr>
              <a:tr h="59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Участники ШСК 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Обучающиеся общеобразовательной организации в соответствии с Уставом общеобразовательной организации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280920"/>
                  </a:ext>
                </a:extLst>
              </a:tr>
              <a:tr h="1058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Символика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В праве иметь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6940405"/>
                  </a:ext>
                </a:extLst>
              </a:tr>
              <a:tr h="437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Реорганизация и ликвидация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По решению руководителя общеобразовательной организации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107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6515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2186</TotalTime>
  <Words>2502</Words>
  <Application>Microsoft Office PowerPoint</Application>
  <PresentationFormat>Широкоэкранный</PresentationFormat>
  <Paragraphs>148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Unicode MS</vt:lpstr>
      <vt:lpstr>Calibri</vt:lpstr>
      <vt:lpstr>Century Gothic</vt:lpstr>
      <vt:lpstr>Kazimir</vt:lpstr>
      <vt:lpstr>Symbol</vt:lpstr>
      <vt:lpstr>Times New Roman</vt:lpstr>
      <vt:lpstr>Wingdings 3</vt:lpstr>
      <vt:lpstr>Сектор</vt:lpstr>
      <vt:lpstr>Развитие школьного спорта – одно из приоритетных направлений в системе образования.  Нормативное правовое обоснование деятельности школьных спортивных клубов      </vt:lpstr>
      <vt:lpstr>Направления развития школьного спорта</vt:lpstr>
      <vt:lpstr>Формирование системы ШСК является неотъемлемой частью реализации:</vt:lpstr>
      <vt:lpstr>Задачи школьного спортивного клуба </vt:lpstr>
      <vt:lpstr>Организация деятельности ШСК  в общеобразовательной организации  </vt:lpstr>
      <vt:lpstr>ЦЕЛЬ - создание условий по привлечению обучающихся к систематическим занятиям физической культурой и спортом, развитию и популяризация школьного спорта, формированию творческих способностей, индивидуальных потребностей в интеллектуальном, нравственном и физическом совершенствовании средствами физической культуры и спорта</vt:lpstr>
      <vt:lpstr>Муниципальное задание общеобразовательной организации</vt:lpstr>
      <vt:lpstr>Обеспечение деятельности школьного  спортивного клуба</vt:lpstr>
      <vt:lpstr>ОРГАНИЗАЦИОННО-ПРАВОВая  Форма  ДЕЯТЕЛЬНОСТИ ШКОЛЬНЫХ СПОРТИВНЫХ КЛУБОВ</vt:lpstr>
      <vt:lpstr>ФОРМИРОВАНИЕ ЕДИНОГО ВСЕРОССИЙСКОГО ПЕРЕЧНЯ (РЕЕСТРА) ШКОЛЬНЫХ СПОРТИВНЫХ КЛУБОВ</vt:lpstr>
      <vt:lpstr>ПЕРЕЧЕНЬ ДОКУМЕНТОВ, РАЗМЕЩАЕМЫХ НА СТРАНИЦЕ (ВКЛАДКЕ) ШСК ОФИЦИАЛЬНОГО САЙТА ОБЩЕОБРАЗОВАТЕЛЬНОЙ ОРГАНИЗАЦИИ В СЕТИ ИНТЕРНЕТ ДЛЯ ШСК</vt:lpstr>
      <vt:lpstr>Пример  составления Плана спортивно-массовых, физкультурно-спортивных и социально- значимых мероприятий на учебный год </vt:lpstr>
      <vt:lpstr>Пример составления Календарного плана спортивно-массовых мероприятий  на учебный год </vt:lpstr>
      <vt:lpstr>Замечания по сайтам ШСК Железнодорожного района</vt:lpstr>
      <vt:lpstr>Замечания по сайтам ШСК Железнодорожного района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Бурлак</dc:creator>
  <cp:lastModifiedBy>Глеб Владимирович</cp:lastModifiedBy>
  <cp:revision>183</cp:revision>
  <dcterms:created xsi:type="dcterms:W3CDTF">2021-05-27T06:00:13Z</dcterms:created>
  <dcterms:modified xsi:type="dcterms:W3CDTF">2025-03-18T04:10:57Z</dcterms:modified>
</cp:coreProperties>
</file>