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2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9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6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6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7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0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66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31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5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2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DCE94-D083-459C-86D9-A375403D429F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6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Подача заявления в 10-й класс на </a:t>
            </a:r>
            <a:r>
              <a:rPr lang="ru-RU" sz="2800" dirty="0" err="1" smtClean="0"/>
              <a:t>Госуслугах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2" b="16049"/>
          <a:stretch/>
        </p:blipFill>
        <p:spPr bwMode="auto">
          <a:xfrm>
            <a:off x="1364469" y="1531815"/>
            <a:ext cx="9585554" cy="445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376985" y="1297354"/>
            <a:ext cx="804984" cy="68775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4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 t="10490" r="17109" b="11560"/>
          <a:stretch/>
        </p:blipFill>
        <p:spPr bwMode="auto">
          <a:xfrm>
            <a:off x="2024183" y="382954"/>
            <a:ext cx="8456247" cy="59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1391138" y="2414954"/>
            <a:ext cx="1117600" cy="5627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5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 t="10521" r="20731" b="17151"/>
          <a:stretch/>
        </p:blipFill>
        <p:spPr bwMode="auto">
          <a:xfrm>
            <a:off x="2094524" y="515815"/>
            <a:ext cx="8010768" cy="512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4095262" y="4384431"/>
            <a:ext cx="1719384" cy="47673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737202" y="5846857"/>
            <a:ext cx="4492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Продолжите заполнение заявления. </a:t>
            </a:r>
          </a:p>
        </p:txBody>
      </p:sp>
    </p:spTree>
    <p:extLst>
      <p:ext uri="{BB962C8B-B14F-4D97-AF65-F5344CB8AC3E}">
        <p14:creationId xmlns:p14="http://schemas.microsoft.com/office/powerpoint/2010/main" val="9151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4640</TotalTime>
  <Words>11</Words>
  <Application>Microsoft Office PowerPoint</Application>
  <PresentationFormat>Широкоэкранный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Подача заявления в 10-й класс на Госуслугах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Майснер Дарья Владимировна</dc:creator>
  <cp:lastModifiedBy>admin</cp:lastModifiedBy>
  <cp:revision>194</cp:revision>
  <dcterms:created xsi:type="dcterms:W3CDTF">2022-06-07T05:44:23Z</dcterms:created>
  <dcterms:modified xsi:type="dcterms:W3CDTF">2025-06-23T08:34:15Z</dcterms:modified>
</cp:coreProperties>
</file>